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notesMasterIdLst>
    <p:notesMasterId r:id="rId34"/>
  </p:notesMasterIdLst>
  <p:sldIdLst>
    <p:sldId id="256" r:id="rId2"/>
    <p:sldId id="257" r:id="rId3"/>
    <p:sldId id="300" r:id="rId4"/>
    <p:sldId id="299" r:id="rId5"/>
    <p:sldId id="273" r:id="rId6"/>
    <p:sldId id="275" r:id="rId7"/>
    <p:sldId id="276" r:id="rId8"/>
    <p:sldId id="304" r:id="rId9"/>
    <p:sldId id="301" r:id="rId10"/>
    <p:sldId id="296" r:id="rId11"/>
    <p:sldId id="297" r:id="rId12"/>
    <p:sldId id="298" r:id="rId13"/>
    <p:sldId id="306" r:id="rId14"/>
    <p:sldId id="307" r:id="rId15"/>
    <p:sldId id="302" r:id="rId16"/>
    <p:sldId id="274" r:id="rId17"/>
    <p:sldId id="259" r:id="rId18"/>
    <p:sldId id="260" r:id="rId19"/>
    <p:sldId id="261" r:id="rId20"/>
    <p:sldId id="277" r:id="rId21"/>
    <p:sldId id="283" r:id="rId22"/>
    <p:sldId id="308" r:id="rId23"/>
    <p:sldId id="284" r:id="rId24"/>
    <p:sldId id="285" r:id="rId25"/>
    <p:sldId id="286" r:id="rId26"/>
    <p:sldId id="287" r:id="rId27"/>
    <p:sldId id="288" r:id="rId28"/>
    <p:sldId id="309" r:id="rId29"/>
    <p:sldId id="303" r:id="rId30"/>
    <p:sldId id="293" r:id="rId31"/>
    <p:sldId id="295" r:id="rId32"/>
    <p:sldId id="26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>
        <p:scale>
          <a:sx n="100" d="100"/>
          <a:sy n="100" d="100"/>
        </p:scale>
        <p:origin x="13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image" Target="../media/image26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image" Target="../media/image2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F365B-D786-48A1-B610-6924996CEB23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134C48E-9198-4659-86F7-CF462E842E4C}">
      <dgm:prSet phldrT="[Texte]"/>
      <dgm:spPr/>
      <dgm:t>
        <a:bodyPr/>
        <a:lstStyle/>
        <a:p>
          <a:r>
            <a:rPr lang="fr-FR" u="sng" dirty="0" smtClean="0"/>
            <a:t>Alternance</a:t>
          </a:r>
          <a:endParaRPr lang="fr-FR" u="sng" dirty="0"/>
        </a:p>
      </dgm:t>
    </dgm:pt>
    <dgm:pt modelId="{4E80B32D-B5A3-4723-B599-2E36181A2F0C}" type="parTrans" cxnId="{ECBE3F82-D096-4050-A033-F03273B0A794}">
      <dgm:prSet/>
      <dgm:spPr/>
      <dgm:t>
        <a:bodyPr/>
        <a:lstStyle/>
        <a:p>
          <a:endParaRPr lang="fr-FR"/>
        </a:p>
      </dgm:t>
    </dgm:pt>
    <dgm:pt modelId="{12D0C045-04AB-4ECD-9EC1-7835B2720115}" type="sibTrans" cxnId="{ECBE3F82-D096-4050-A033-F03273B0A794}">
      <dgm:prSet/>
      <dgm:spPr/>
      <dgm:t>
        <a:bodyPr/>
        <a:lstStyle/>
        <a:p>
          <a:endParaRPr lang="fr-FR"/>
        </a:p>
      </dgm:t>
    </dgm:pt>
    <dgm:pt modelId="{7A06FEB8-2C71-4126-AD16-0720669C7757}">
      <dgm:prSet phldrT="[Texte]"/>
      <dgm:spPr/>
      <dgm:t>
        <a:bodyPr/>
        <a:lstStyle/>
        <a:p>
          <a:r>
            <a:rPr lang="fr-FR" dirty="0" smtClean="0"/>
            <a:t>L’entreprise</a:t>
          </a:r>
          <a:endParaRPr lang="fr-FR" dirty="0"/>
        </a:p>
      </dgm:t>
    </dgm:pt>
    <dgm:pt modelId="{272DFBA2-8162-416C-B408-A25F3414E3C9}" type="parTrans" cxnId="{C727E118-E7F4-4489-9085-1B0886A79F97}">
      <dgm:prSet/>
      <dgm:spPr/>
      <dgm:t>
        <a:bodyPr/>
        <a:lstStyle/>
        <a:p>
          <a:endParaRPr lang="fr-FR"/>
        </a:p>
      </dgm:t>
    </dgm:pt>
    <dgm:pt modelId="{7676787E-454B-4129-AC12-7C00F3B70483}" type="sibTrans" cxnId="{C727E118-E7F4-4489-9085-1B0886A79F97}">
      <dgm:prSet/>
      <dgm:spPr/>
      <dgm:t>
        <a:bodyPr/>
        <a:lstStyle/>
        <a:p>
          <a:endParaRPr lang="fr-FR"/>
        </a:p>
      </dgm:t>
    </dgm:pt>
    <dgm:pt modelId="{469AA399-C3CD-4059-B825-DFDB865BE70F}">
      <dgm:prSet phldrT="[Texte]"/>
      <dgm:spPr/>
      <dgm:t>
        <a:bodyPr/>
        <a:lstStyle/>
        <a:p>
          <a:r>
            <a:rPr lang="fr-FR" dirty="0" smtClean="0"/>
            <a:t>Ma Mission</a:t>
          </a:r>
          <a:endParaRPr lang="fr-FR" dirty="0"/>
        </a:p>
      </dgm:t>
    </dgm:pt>
    <dgm:pt modelId="{2700F6E8-AF77-4183-A2BB-B3D6F906D2CB}" type="parTrans" cxnId="{0FF4530E-E00C-4818-AB61-41808945CD8F}">
      <dgm:prSet/>
      <dgm:spPr/>
      <dgm:t>
        <a:bodyPr/>
        <a:lstStyle/>
        <a:p>
          <a:endParaRPr lang="fr-FR"/>
        </a:p>
      </dgm:t>
    </dgm:pt>
    <dgm:pt modelId="{3597E9BD-CA2B-4397-8826-5DC2B1DDFF2D}" type="sibTrans" cxnId="{0FF4530E-E00C-4818-AB61-41808945CD8F}">
      <dgm:prSet/>
      <dgm:spPr/>
      <dgm:t>
        <a:bodyPr/>
        <a:lstStyle/>
        <a:p>
          <a:endParaRPr lang="fr-FR"/>
        </a:p>
      </dgm:t>
    </dgm:pt>
    <dgm:pt modelId="{3DC30E99-BF3D-4F61-B41D-E0BB6A2D9FFF}">
      <dgm:prSet phldrT="[Texte]"/>
      <dgm:spPr/>
      <dgm:t>
        <a:bodyPr/>
        <a:lstStyle/>
        <a:p>
          <a:r>
            <a:rPr lang="fr-FR" u="sng" dirty="0" smtClean="0"/>
            <a:t>Les Chartreux</a:t>
          </a:r>
          <a:endParaRPr lang="fr-FR" u="sng" dirty="0"/>
        </a:p>
      </dgm:t>
    </dgm:pt>
    <dgm:pt modelId="{22361D1E-3295-4018-BCC7-DDF834508E95}" type="parTrans" cxnId="{68D19D15-D190-455A-93A5-1F2EF9CC097F}">
      <dgm:prSet/>
      <dgm:spPr/>
      <dgm:t>
        <a:bodyPr/>
        <a:lstStyle/>
        <a:p>
          <a:endParaRPr lang="fr-FR"/>
        </a:p>
      </dgm:t>
    </dgm:pt>
    <dgm:pt modelId="{E7B8D291-F9C2-44EC-B89C-FB09DF1497F8}" type="sibTrans" cxnId="{68D19D15-D190-455A-93A5-1F2EF9CC097F}">
      <dgm:prSet/>
      <dgm:spPr/>
      <dgm:t>
        <a:bodyPr/>
        <a:lstStyle/>
        <a:p>
          <a:endParaRPr lang="fr-FR"/>
        </a:p>
      </dgm:t>
    </dgm:pt>
    <dgm:pt modelId="{49041A01-2DAA-4D3F-B73D-9E635D387A7E}">
      <dgm:prSet phldrT="[Texte]"/>
      <dgm:spPr/>
      <dgm:t>
        <a:bodyPr/>
        <a:lstStyle/>
        <a:p>
          <a:r>
            <a:rPr lang="fr-FR" dirty="0" smtClean="0"/>
            <a:t>Travaux pratiques</a:t>
          </a:r>
          <a:endParaRPr lang="fr-FR" dirty="0"/>
        </a:p>
      </dgm:t>
    </dgm:pt>
    <dgm:pt modelId="{C9735F8A-0960-42DA-B03C-0C19B12AAC21}" type="parTrans" cxnId="{633D5535-BE0D-40BE-9249-367909C6DE23}">
      <dgm:prSet/>
      <dgm:spPr/>
      <dgm:t>
        <a:bodyPr/>
        <a:lstStyle/>
        <a:p>
          <a:endParaRPr lang="fr-FR"/>
        </a:p>
      </dgm:t>
    </dgm:pt>
    <dgm:pt modelId="{73BCB8CA-EFEA-4BC5-BCC6-9CF14AE626EF}" type="sibTrans" cxnId="{633D5535-BE0D-40BE-9249-367909C6DE23}">
      <dgm:prSet/>
      <dgm:spPr/>
      <dgm:t>
        <a:bodyPr/>
        <a:lstStyle/>
        <a:p>
          <a:endParaRPr lang="fr-FR"/>
        </a:p>
      </dgm:t>
    </dgm:pt>
    <dgm:pt modelId="{9BE7CEC4-8A8F-4636-AE06-ED7B32C2C1F5}">
      <dgm:prSet phldrT="[Texte]"/>
      <dgm:spPr/>
      <dgm:t>
        <a:bodyPr/>
        <a:lstStyle/>
        <a:p>
          <a:r>
            <a:rPr lang="fr-FR" dirty="0" smtClean="0"/>
            <a:t>Stage au LIRIS</a:t>
          </a:r>
          <a:endParaRPr lang="fr-FR" dirty="0"/>
        </a:p>
      </dgm:t>
    </dgm:pt>
    <dgm:pt modelId="{F1149544-CF6A-4FE9-AA56-B55DC3C96EB0}" type="parTrans" cxnId="{BCCD9273-1722-4478-8039-D19ADEE393E1}">
      <dgm:prSet/>
      <dgm:spPr/>
      <dgm:t>
        <a:bodyPr/>
        <a:lstStyle/>
        <a:p>
          <a:endParaRPr lang="fr-FR"/>
        </a:p>
      </dgm:t>
    </dgm:pt>
    <dgm:pt modelId="{FA65F5C6-A13C-43FD-A321-589EC3F0F13B}" type="sibTrans" cxnId="{BCCD9273-1722-4478-8039-D19ADEE393E1}">
      <dgm:prSet/>
      <dgm:spPr/>
      <dgm:t>
        <a:bodyPr/>
        <a:lstStyle/>
        <a:p>
          <a:endParaRPr lang="fr-FR"/>
        </a:p>
      </dgm:t>
    </dgm:pt>
    <dgm:pt modelId="{6D19A79D-52E4-44F0-98F4-71035DFABF43}">
      <dgm:prSet phldrT="[Texte]"/>
      <dgm:spPr/>
      <dgm:t>
        <a:bodyPr/>
        <a:lstStyle/>
        <a:p>
          <a:r>
            <a:rPr lang="fr-FR" u="sng" dirty="0" smtClean="0"/>
            <a:t>Contexte GSB</a:t>
          </a:r>
          <a:endParaRPr lang="fr-FR" u="sng" dirty="0"/>
        </a:p>
      </dgm:t>
    </dgm:pt>
    <dgm:pt modelId="{CCBD528E-0E2B-4460-BCA6-75D5F140B418}" type="parTrans" cxnId="{3748EC89-7E96-42E4-91B2-34B415B92AC8}">
      <dgm:prSet/>
      <dgm:spPr/>
      <dgm:t>
        <a:bodyPr/>
        <a:lstStyle/>
        <a:p>
          <a:endParaRPr lang="fr-FR"/>
        </a:p>
      </dgm:t>
    </dgm:pt>
    <dgm:pt modelId="{D8C75950-5CCC-4471-9AC7-BD1E85FF1DF7}" type="sibTrans" cxnId="{3748EC89-7E96-42E4-91B2-34B415B92AC8}">
      <dgm:prSet/>
      <dgm:spPr/>
      <dgm:t>
        <a:bodyPr/>
        <a:lstStyle/>
        <a:p>
          <a:endParaRPr lang="fr-FR"/>
        </a:p>
      </dgm:t>
    </dgm:pt>
    <dgm:pt modelId="{564BC5BC-AA1A-4739-8825-763BCE03BCEE}">
      <dgm:prSet phldrT="[Texte]"/>
      <dgm:spPr/>
      <dgm:t>
        <a:bodyPr/>
        <a:lstStyle/>
        <a:p>
          <a:r>
            <a:rPr lang="fr-FR" dirty="0" smtClean="0"/>
            <a:t>Application Produit</a:t>
          </a:r>
          <a:endParaRPr lang="fr-FR" dirty="0"/>
        </a:p>
      </dgm:t>
    </dgm:pt>
    <dgm:pt modelId="{AA66C875-C6A2-4788-A9B3-0BBA8F4C7DF4}" type="parTrans" cxnId="{BCED8E70-9966-48D9-A17E-0837B7B20BFB}">
      <dgm:prSet/>
      <dgm:spPr/>
      <dgm:t>
        <a:bodyPr/>
        <a:lstStyle/>
        <a:p>
          <a:endParaRPr lang="fr-FR"/>
        </a:p>
      </dgm:t>
    </dgm:pt>
    <dgm:pt modelId="{827DEE29-7F55-4D09-A48B-DE673DCB154C}" type="sibTrans" cxnId="{BCED8E70-9966-48D9-A17E-0837B7B20BFB}">
      <dgm:prSet/>
      <dgm:spPr/>
      <dgm:t>
        <a:bodyPr/>
        <a:lstStyle/>
        <a:p>
          <a:endParaRPr lang="fr-FR"/>
        </a:p>
      </dgm:t>
    </dgm:pt>
    <dgm:pt modelId="{EFC1EF82-034A-4E1F-AE0B-9F9953B5BBE0}">
      <dgm:prSet phldrT="[Texte]"/>
      <dgm:spPr/>
      <dgm:t>
        <a:bodyPr/>
        <a:lstStyle/>
        <a:p>
          <a:r>
            <a:rPr lang="fr-FR" dirty="0" smtClean="0"/>
            <a:t>Site Formation</a:t>
          </a:r>
          <a:endParaRPr lang="fr-FR" dirty="0"/>
        </a:p>
      </dgm:t>
    </dgm:pt>
    <dgm:pt modelId="{84D23E90-CAD6-4400-BE07-C39051DFED4B}" type="parTrans" cxnId="{59D43649-471F-4231-9694-B336E2B683F0}">
      <dgm:prSet/>
      <dgm:spPr/>
      <dgm:t>
        <a:bodyPr/>
        <a:lstStyle/>
        <a:p>
          <a:endParaRPr lang="fr-FR"/>
        </a:p>
      </dgm:t>
    </dgm:pt>
    <dgm:pt modelId="{8D734F52-55E3-4278-A01C-459E1E288065}" type="sibTrans" cxnId="{59D43649-471F-4231-9694-B336E2B683F0}">
      <dgm:prSet/>
      <dgm:spPr/>
      <dgm:t>
        <a:bodyPr/>
        <a:lstStyle/>
        <a:p>
          <a:endParaRPr lang="fr-FR"/>
        </a:p>
      </dgm:t>
    </dgm:pt>
    <dgm:pt modelId="{5AE79990-1D85-4A1A-A006-9FF3E563BF56}">
      <dgm:prSet phldrT="[Texte]"/>
      <dgm:spPr/>
      <dgm:t>
        <a:bodyPr/>
        <a:lstStyle/>
        <a:p>
          <a:r>
            <a:rPr lang="fr-FR" u="sng" dirty="0" smtClean="0"/>
            <a:t>Conclusion</a:t>
          </a:r>
          <a:endParaRPr lang="fr-FR" u="sng" dirty="0"/>
        </a:p>
      </dgm:t>
    </dgm:pt>
    <dgm:pt modelId="{10950225-8E86-46F0-8FC3-46B219E9A330}" type="parTrans" cxnId="{72A89016-2438-4E3B-8641-DC4E01BBA09A}">
      <dgm:prSet/>
      <dgm:spPr/>
      <dgm:t>
        <a:bodyPr/>
        <a:lstStyle/>
        <a:p>
          <a:endParaRPr lang="fr-FR"/>
        </a:p>
      </dgm:t>
    </dgm:pt>
    <dgm:pt modelId="{9426BCF9-577E-4CFB-8C72-E19273B5CC9C}" type="sibTrans" cxnId="{72A89016-2438-4E3B-8641-DC4E01BBA09A}">
      <dgm:prSet/>
      <dgm:spPr/>
      <dgm:t>
        <a:bodyPr/>
        <a:lstStyle/>
        <a:p>
          <a:endParaRPr lang="fr-FR"/>
        </a:p>
      </dgm:t>
    </dgm:pt>
    <dgm:pt modelId="{4090FDDD-FEC5-4E2E-A209-2FAEF95C74AA}">
      <dgm:prSet phldrT="[Texte]"/>
      <dgm:spPr/>
      <dgm:t>
        <a:bodyPr/>
        <a:lstStyle/>
        <a:p>
          <a:r>
            <a:rPr lang="fr-FR" u="sng" dirty="0" smtClean="0"/>
            <a:t>Veille</a:t>
          </a:r>
          <a:endParaRPr lang="fr-FR" u="sng" dirty="0"/>
        </a:p>
      </dgm:t>
    </dgm:pt>
    <dgm:pt modelId="{690B1B79-8D93-441A-AB47-B2C119566997}" type="parTrans" cxnId="{F80D269B-775B-4FC5-B645-0B751E50E241}">
      <dgm:prSet/>
      <dgm:spPr/>
      <dgm:t>
        <a:bodyPr/>
        <a:lstStyle/>
        <a:p>
          <a:endParaRPr lang="fr-FR"/>
        </a:p>
      </dgm:t>
    </dgm:pt>
    <dgm:pt modelId="{20DD0A9A-133F-42A6-AADC-91DBC8A505BA}" type="sibTrans" cxnId="{F80D269B-775B-4FC5-B645-0B751E50E241}">
      <dgm:prSet/>
      <dgm:spPr/>
      <dgm:t>
        <a:bodyPr/>
        <a:lstStyle/>
        <a:p>
          <a:endParaRPr lang="fr-FR"/>
        </a:p>
      </dgm:t>
    </dgm:pt>
    <dgm:pt modelId="{29B77118-8D4E-46BE-94FD-164D192F623A}">
      <dgm:prSet/>
      <dgm:spPr/>
      <dgm:t>
        <a:bodyPr/>
        <a:lstStyle/>
        <a:p>
          <a:r>
            <a:rPr lang="fr-FR" dirty="0" smtClean="0"/>
            <a:t>Juridique</a:t>
          </a:r>
          <a:endParaRPr lang="fr-FR" dirty="0"/>
        </a:p>
      </dgm:t>
    </dgm:pt>
    <dgm:pt modelId="{1AC5E29C-1DC6-4536-92F6-B64836EE9D32}" type="parTrans" cxnId="{F945E10E-EF3F-406D-927B-41CB4D184D04}">
      <dgm:prSet/>
      <dgm:spPr/>
      <dgm:t>
        <a:bodyPr/>
        <a:lstStyle/>
        <a:p>
          <a:endParaRPr lang="fr-FR"/>
        </a:p>
      </dgm:t>
    </dgm:pt>
    <dgm:pt modelId="{FD07FC98-75DE-4FE5-B49E-7C579CDB86B7}" type="sibTrans" cxnId="{F945E10E-EF3F-406D-927B-41CB4D184D04}">
      <dgm:prSet/>
      <dgm:spPr/>
      <dgm:t>
        <a:bodyPr/>
        <a:lstStyle/>
        <a:p>
          <a:endParaRPr lang="fr-FR"/>
        </a:p>
      </dgm:t>
    </dgm:pt>
    <dgm:pt modelId="{CF2279B0-A99E-4983-83A4-83A67682AEE5}">
      <dgm:prSet/>
      <dgm:spPr/>
      <dgm:t>
        <a:bodyPr/>
        <a:lstStyle/>
        <a:p>
          <a:r>
            <a:rPr lang="fr-FR" dirty="0" smtClean="0"/>
            <a:t>Technologique</a:t>
          </a:r>
          <a:endParaRPr lang="fr-FR" dirty="0"/>
        </a:p>
      </dgm:t>
    </dgm:pt>
    <dgm:pt modelId="{F2248EF2-74E4-4B98-8875-C5B3ADB98081}" type="parTrans" cxnId="{3D69AB19-8B6B-4492-8BF6-8417CE75C544}">
      <dgm:prSet/>
      <dgm:spPr/>
      <dgm:t>
        <a:bodyPr/>
        <a:lstStyle/>
        <a:p>
          <a:endParaRPr lang="fr-FR"/>
        </a:p>
      </dgm:t>
    </dgm:pt>
    <dgm:pt modelId="{FB0ABA19-B83B-4E51-A481-5A5C96382307}" type="sibTrans" cxnId="{3D69AB19-8B6B-4492-8BF6-8417CE75C544}">
      <dgm:prSet/>
      <dgm:spPr/>
      <dgm:t>
        <a:bodyPr/>
        <a:lstStyle/>
        <a:p>
          <a:endParaRPr lang="fr-FR"/>
        </a:p>
      </dgm:t>
    </dgm:pt>
    <dgm:pt modelId="{6CDD6738-43E9-4C7E-8712-698C3B62FCFC}">
      <dgm:prSet phldrT="[Texte]"/>
      <dgm:spPr/>
      <dgm:t>
        <a:bodyPr/>
        <a:lstStyle/>
        <a:p>
          <a:r>
            <a:rPr lang="fr-FR" smtClean="0"/>
            <a:t>Apports</a:t>
          </a:r>
          <a:endParaRPr lang="fr-FR" u="sng" dirty="0"/>
        </a:p>
      </dgm:t>
    </dgm:pt>
    <dgm:pt modelId="{7C97DEFE-0ABD-4080-A99D-C05FAEA13C4B}" type="parTrans" cxnId="{FD6F80B9-4F26-412E-9B5B-067265FC726C}">
      <dgm:prSet/>
      <dgm:spPr/>
      <dgm:t>
        <a:bodyPr/>
        <a:lstStyle/>
        <a:p>
          <a:endParaRPr lang="fr-FR"/>
        </a:p>
      </dgm:t>
    </dgm:pt>
    <dgm:pt modelId="{D71D75E6-2064-4700-BDDD-8FB007ECF92D}" type="sibTrans" cxnId="{FD6F80B9-4F26-412E-9B5B-067265FC726C}">
      <dgm:prSet/>
      <dgm:spPr/>
      <dgm:t>
        <a:bodyPr/>
        <a:lstStyle/>
        <a:p>
          <a:endParaRPr lang="fr-FR"/>
        </a:p>
      </dgm:t>
    </dgm:pt>
    <dgm:pt modelId="{6EABE2BE-38B1-4A1B-BE3D-45838CEEDB56}" type="pres">
      <dgm:prSet presAssocID="{870F365B-D786-48A1-B610-6924996CEB2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D5F7CE-F1C6-4846-9D85-06AE12694DCC}" type="pres">
      <dgm:prSet presAssocID="{870F365B-D786-48A1-B610-6924996CEB23}" presName="arrow" presStyleLbl="bgShp" presStyleIdx="0" presStyleCnt="1"/>
      <dgm:spPr/>
      <dgm:t>
        <a:bodyPr/>
        <a:lstStyle/>
        <a:p>
          <a:endParaRPr lang="fr-FR"/>
        </a:p>
      </dgm:t>
    </dgm:pt>
    <dgm:pt modelId="{DB7BC3A3-807F-4D87-BFE0-148EBE365CC4}" type="pres">
      <dgm:prSet presAssocID="{870F365B-D786-48A1-B610-6924996CEB23}" presName="linearProcess" presStyleCnt="0"/>
      <dgm:spPr/>
      <dgm:t>
        <a:bodyPr/>
        <a:lstStyle/>
        <a:p>
          <a:endParaRPr lang="fr-FR"/>
        </a:p>
      </dgm:t>
    </dgm:pt>
    <dgm:pt modelId="{05EF6A70-53C2-4153-A865-8143D4EB8923}" type="pres">
      <dgm:prSet presAssocID="{3134C48E-9198-4659-86F7-CF462E842E4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85540-997C-444F-A986-4B6963353182}" type="pres">
      <dgm:prSet presAssocID="{12D0C045-04AB-4ECD-9EC1-7835B2720115}" presName="sibTrans" presStyleCnt="0"/>
      <dgm:spPr/>
      <dgm:t>
        <a:bodyPr/>
        <a:lstStyle/>
        <a:p>
          <a:endParaRPr lang="fr-FR"/>
        </a:p>
      </dgm:t>
    </dgm:pt>
    <dgm:pt modelId="{BC368235-7BC1-4DBA-A79E-426E30E9E5E7}" type="pres">
      <dgm:prSet presAssocID="{3DC30E99-BF3D-4F61-B41D-E0BB6A2D9FF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92813-DE88-482E-A2CE-D03F24283793}" type="pres">
      <dgm:prSet presAssocID="{E7B8D291-F9C2-44EC-B89C-FB09DF1497F8}" presName="sibTrans" presStyleCnt="0"/>
      <dgm:spPr/>
      <dgm:t>
        <a:bodyPr/>
        <a:lstStyle/>
        <a:p>
          <a:endParaRPr lang="fr-FR"/>
        </a:p>
      </dgm:t>
    </dgm:pt>
    <dgm:pt modelId="{E218EAE9-A6DB-4273-A694-B3D79E6B3988}" type="pres">
      <dgm:prSet presAssocID="{6D19A79D-52E4-44F0-98F4-71035DFABF4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76B660-0A2B-4EC9-B63F-EA7B9BF6403F}" type="pres">
      <dgm:prSet presAssocID="{D8C75950-5CCC-4471-9AC7-BD1E85FF1DF7}" presName="sibTrans" presStyleCnt="0"/>
      <dgm:spPr/>
      <dgm:t>
        <a:bodyPr/>
        <a:lstStyle/>
        <a:p>
          <a:endParaRPr lang="fr-FR"/>
        </a:p>
      </dgm:t>
    </dgm:pt>
    <dgm:pt modelId="{BA211AF8-D4FF-4E1F-8961-E9B38D5D7EE3}" type="pres">
      <dgm:prSet presAssocID="{4090FDDD-FEC5-4E2E-A209-2FAEF95C74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250C7A-8B02-4528-A1FE-E5FABFA08A2B}" type="pres">
      <dgm:prSet presAssocID="{20DD0A9A-133F-42A6-AADC-91DBC8A505BA}" presName="sibTrans" presStyleCnt="0"/>
      <dgm:spPr/>
      <dgm:t>
        <a:bodyPr/>
        <a:lstStyle/>
        <a:p>
          <a:endParaRPr lang="fr-FR"/>
        </a:p>
      </dgm:t>
    </dgm:pt>
    <dgm:pt modelId="{98B01DEB-4D79-4165-AAA2-7CA7E929931F}" type="pres">
      <dgm:prSet presAssocID="{5AE79990-1D85-4A1A-A006-9FF3E563BF5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F4530E-E00C-4818-AB61-41808945CD8F}" srcId="{3134C48E-9198-4659-86F7-CF462E842E4C}" destId="{469AA399-C3CD-4059-B825-DFDB865BE70F}" srcOrd="1" destOrd="0" parTransId="{2700F6E8-AF77-4183-A2BB-B3D6F906D2CB}" sibTransId="{3597E9BD-CA2B-4397-8826-5DC2B1DDFF2D}"/>
    <dgm:cxn modelId="{1C29FA48-0576-4DB8-9F02-2D2AD19E5B19}" type="presOf" srcId="{7A06FEB8-2C71-4126-AD16-0720669C7757}" destId="{05EF6A70-53C2-4153-A865-8143D4EB8923}" srcOrd="0" destOrd="1" presId="urn:microsoft.com/office/officeart/2005/8/layout/hProcess9"/>
    <dgm:cxn modelId="{010B3D3A-EDAF-42B1-A63A-F2C988F9ECA8}" type="presOf" srcId="{469AA399-C3CD-4059-B825-DFDB865BE70F}" destId="{05EF6A70-53C2-4153-A865-8143D4EB8923}" srcOrd="0" destOrd="2" presId="urn:microsoft.com/office/officeart/2005/8/layout/hProcess9"/>
    <dgm:cxn modelId="{BCED8E70-9966-48D9-A17E-0837B7B20BFB}" srcId="{6D19A79D-52E4-44F0-98F4-71035DFABF43}" destId="{564BC5BC-AA1A-4739-8825-763BCE03BCEE}" srcOrd="0" destOrd="0" parTransId="{AA66C875-C6A2-4788-A9B3-0BBA8F4C7DF4}" sibTransId="{827DEE29-7F55-4D09-A48B-DE673DCB154C}"/>
    <dgm:cxn modelId="{68D19D15-D190-455A-93A5-1F2EF9CC097F}" srcId="{870F365B-D786-48A1-B610-6924996CEB23}" destId="{3DC30E99-BF3D-4F61-B41D-E0BB6A2D9FFF}" srcOrd="1" destOrd="0" parTransId="{22361D1E-3295-4018-BCC7-DDF834508E95}" sibTransId="{E7B8D291-F9C2-44EC-B89C-FB09DF1497F8}"/>
    <dgm:cxn modelId="{3D69AB19-8B6B-4492-8BF6-8417CE75C544}" srcId="{4090FDDD-FEC5-4E2E-A209-2FAEF95C74AA}" destId="{CF2279B0-A99E-4983-83A4-83A67682AEE5}" srcOrd="1" destOrd="0" parTransId="{F2248EF2-74E4-4B98-8875-C5B3ADB98081}" sibTransId="{FB0ABA19-B83B-4E51-A481-5A5C96382307}"/>
    <dgm:cxn modelId="{4E7369D6-C067-4048-B107-51BEFCD53F39}" type="presOf" srcId="{CF2279B0-A99E-4983-83A4-83A67682AEE5}" destId="{BA211AF8-D4FF-4E1F-8961-E9B38D5D7EE3}" srcOrd="0" destOrd="2" presId="urn:microsoft.com/office/officeart/2005/8/layout/hProcess9"/>
    <dgm:cxn modelId="{7EEF9471-BA61-4D5E-8907-B0A609D629C1}" type="presOf" srcId="{870F365B-D786-48A1-B610-6924996CEB23}" destId="{6EABE2BE-38B1-4A1B-BE3D-45838CEEDB56}" srcOrd="0" destOrd="0" presId="urn:microsoft.com/office/officeart/2005/8/layout/hProcess9"/>
    <dgm:cxn modelId="{9508EAB2-FF87-45D7-B6F6-721287AA7C6F}" type="presOf" srcId="{9BE7CEC4-8A8F-4636-AE06-ED7B32C2C1F5}" destId="{BC368235-7BC1-4DBA-A79E-426E30E9E5E7}" srcOrd="0" destOrd="2" presId="urn:microsoft.com/office/officeart/2005/8/layout/hProcess9"/>
    <dgm:cxn modelId="{BCCD9273-1722-4478-8039-D19ADEE393E1}" srcId="{3DC30E99-BF3D-4F61-B41D-E0BB6A2D9FFF}" destId="{9BE7CEC4-8A8F-4636-AE06-ED7B32C2C1F5}" srcOrd="1" destOrd="0" parTransId="{F1149544-CF6A-4FE9-AA56-B55DC3C96EB0}" sibTransId="{FA65F5C6-A13C-43FD-A321-589EC3F0F13B}"/>
    <dgm:cxn modelId="{59C15FCD-7BE1-4A89-AD1F-A6F1E8BB1C85}" type="presOf" srcId="{49041A01-2DAA-4D3F-B73D-9E635D387A7E}" destId="{BC368235-7BC1-4DBA-A79E-426E30E9E5E7}" srcOrd="0" destOrd="1" presId="urn:microsoft.com/office/officeart/2005/8/layout/hProcess9"/>
    <dgm:cxn modelId="{03D880E4-928D-4D91-A0FE-E4E1893A6A88}" type="presOf" srcId="{4090FDDD-FEC5-4E2E-A209-2FAEF95C74AA}" destId="{BA211AF8-D4FF-4E1F-8961-E9B38D5D7EE3}" srcOrd="0" destOrd="0" presId="urn:microsoft.com/office/officeart/2005/8/layout/hProcess9"/>
    <dgm:cxn modelId="{DB88BC82-05D7-4B05-9212-7E2B50B394BF}" type="presOf" srcId="{6CDD6738-43E9-4C7E-8712-698C3B62FCFC}" destId="{98B01DEB-4D79-4165-AAA2-7CA7E929931F}" srcOrd="0" destOrd="1" presId="urn:microsoft.com/office/officeart/2005/8/layout/hProcess9"/>
    <dgm:cxn modelId="{F80D269B-775B-4FC5-B645-0B751E50E241}" srcId="{870F365B-D786-48A1-B610-6924996CEB23}" destId="{4090FDDD-FEC5-4E2E-A209-2FAEF95C74AA}" srcOrd="3" destOrd="0" parTransId="{690B1B79-8D93-441A-AB47-B2C119566997}" sibTransId="{20DD0A9A-133F-42A6-AADC-91DBC8A505BA}"/>
    <dgm:cxn modelId="{59D43649-471F-4231-9694-B336E2B683F0}" srcId="{6D19A79D-52E4-44F0-98F4-71035DFABF43}" destId="{EFC1EF82-034A-4E1F-AE0B-9F9953B5BBE0}" srcOrd="1" destOrd="0" parTransId="{84D23E90-CAD6-4400-BE07-C39051DFED4B}" sibTransId="{8D734F52-55E3-4278-A01C-459E1E288065}"/>
    <dgm:cxn modelId="{FD6F80B9-4F26-412E-9B5B-067265FC726C}" srcId="{5AE79990-1D85-4A1A-A006-9FF3E563BF56}" destId="{6CDD6738-43E9-4C7E-8712-698C3B62FCFC}" srcOrd="0" destOrd="0" parTransId="{7C97DEFE-0ABD-4080-A99D-C05FAEA13C4B}" sibTransId="{D71D75E6-2064-4700-BDDD-8FB007ECF92D}"/>
    <dgm:cxn modelId="{76475EE9-BCF4-4E5C-8996-F65AF896BC85}" type="presOf" srcId="{6D19A79D-52E4-44F0-98F4-71035DFABF43}" destId="{E218EAE9-A6DB-4273-A694-B3D79E6B3988}" srcOrd="0" destOrd="0" presId="urn:microsoft.com/office/officeart/2005/8/layout/hProcess9"/>
    <dgm:cxn modelId="{633D5535-BE0D-40BE-9249-367909C6DE23}" srcId="{3DC30E99-BF3D-4F61-B41D-E0BB6A2D9FFF}" destId="{49041A01-2DAA-4D3F-B73D-9E635D387A7E}" srcOrd="0" destOrd="0" parTransId="{C9735F8A-0960-42DA-B03C-0C19B12AAC21}" sibTransId="{73BCB8CA-EFEA-4BC5-BCC6-9CF14AE626EF}"/>
    <dgm:cxn modelId="{D2FD3256-573A-4D92-A51F-FFCDC7CDC86F}" type="presOf" srcId="{5AE79990-1D85-4A1A-A006-9FF3E563BF56}" destId="{98B01DEB-4D79-4165-AAA2-7CA7E929931F}" srcOrd="0" destOrd="0" presId="urn:microsoft.com/office/officeart/2005/8/layout/hProcess9"/>
    <dgm:cxn modelId="{72A89016-2438-4E3B-8641-DC4E01BBA09A}" srcId="{870F365B-D786-48A1-B610-6924996CEB23}" destId="{5AE79990-1D85-4A1A-A006-9FF3E563BF56}" srcOrd="4" destOrd="0" parTransId="{10950225-8E86-46F0-8FC3-46B219E9A330}" sibTransId="{9426BCF9-577E-4CFB-8C72-E19273B5CC9C}"/>
    <dgm:cxn modelId="{F945E10E-EF3F-406D-927B-41CB4D184D04}" srcId="{4090FDDD-FEC5-4E2E-A209-2FAEF95C74AA}" destId="{29B77118-8D4E-46BE-94FD-164D192F623A}" srcOrd="0" destOrd="0" parTransId="{1AC5E29C-1DC6-4536-92F6-B64836EE9D32}" sibTransId="{FD07FC98-75DE-4FE5-B49E-7C579CDB86B7}"/>
    <dgm:cxn modelId="{ECBE3F82-D096-4050-A033-F03273B0A794}" srcId="{870F365B-D786-48A1-B610-6924996CEB23}" destId="{3134C48E-9198-4659-86F7-CF462E842E4C}" srcOrd="0" destOrd="0" parTransId="{4E80B32D-B5A3-4723-B599-2E36181A2F0C}" sibTransId="{12D0C045-04AB-4ECD-9EC1-7835B2720115}"/>
    <dgm:cxn modelId="{C727E118-E7F4-4489-9085-1B0886A79F97}" srcId="{3134C48E-9198-4659-86F7-CF462E842E4C}" destId="{7A06FEB8-2C71-4126-AD16-0720669C7757}" srcOrd="0" destOrd="0" parTransId="{272DFBA2-8162-416C-B408-A25F3414E3C9}" sibTransId="{7676787E-454B-4129-AC12-7C00F3B70483}"/>
    <dgm:cxn modelId="{3748EC89-7E96-42E4-91B2-34B415B92AC8}" srcId="{870F365B-D786-48A1-B610-6924996CEB23}" destId="{6D19A79D-52E4-44F0-98F4-71035DFABF43}" srcOrd="2" destOrd="0" parTransId="{CCBD528E-0E2B-4460-BCA6-75D5F140B418}" sibTransId="{D8C75950-5CCC-4471-9AC7-BD1E85FF1DF7}"/>
    <dgm:cxn modelId="{4D1F42C1-3AA4-4FE4-9D25-A4664397E7E2}" type="presOf" srcId="{3134C48E-9198-4659-86F7-CF462E842E4C}" destId="{05EF6A70-53C2-4153-A865-8143D4EB8923}" srcOrd="0" destOrd="0" presId="urn:microsoft.com/office/officeart/2005/8/layout/hProcess9"/>
    <dgm:cxn modelId="{30247750-15C7-4137-A251-3FF7A37AFE9E}" type="presOf" srcId="{EFC1EF82-034A-4E1F-AE0B-9F9953B5BBE0}" destId="{E218EAE9-A6DB-4273-A694-B3D79E6B3988}" srcOrd="0" destOrd="2" presId="urn:microsoft.com/office/officeart/2005/8/layout/hProcess9"/>
    <dgm:cxn modelId="{74AE2A62-90EF-4EA1-A33A-75DCE403065B}" type="presOf" srcId="{29B77118-8D4E-46BE-94FD-164D192F623A}" destId="{BA211AF8-D4FF-4E1F-8961-E9B38D5D7EE3}" srcOrd="0" destOrd="1" presId="urn:microsoft.com/office/officeart/2005/8/layout/hProcess9"/>
    <dgm:cxn modelId="{5318837F-9F44-4191-B2DB-D6AB0C7AD4F3}" type="presOf" srcId="{564BC5BC-AA1A-4739-8825-763BCE03BCEE}" destId="{E218EAE9-A6DB-4273-A694-B3D79E6B3988}" srcOrd="0" destOrd="1" presId="urn:microsoft.com/office/officeart/2005/8/layout/hProcess9"/>
    <dgm:cxn modelId="{43304F62-EA56-4D56-817E-1623A04E5043}" type="presOf" srcId="{3DC30E99-BF3D-4F61-B41D-E0BB6A2D9FFF}" destId="{BC368235-7BC1-4DBA-A79E-426E30E9E5E7}" srcOrd="0" destOrd="0" presId="urn:microsoft.com/office/officeart/2005/8/layout/hProcess9"/>
    <dgm:cxn modelId="{68925208-8F9F-4BF3-A773-2A9E15562200}" type="presParOf" srcId="{6EABE2BE-38B1-4A1B-BE3D-45838CEEDB56}" destId="{AFD5F7CE-F1C6-4846-9D85-06AE12694DCC}" srcOrd="0" destOrd="0" presId="urn:microsoft.com/office/officeart/2005/8/layout/hProcess9"/>
    <dgm:cxn modelId="{F34678D2-BF0A-4CBC-871A-D59074389DAA}" type="presParOf" srcId="{6EABE2BE-38B1-4A1B-BE3D-45838CEEDB56}" destId="{DB7BC3A3-807F-4D87-BFE0-148EBE365CC4}" srcOrd="1" destOrd="0" presId="urn:microsoft.com/office/officeart/2005/8/layout/hProcess9"/>
    <dgm:cxn modelId="{57ACC03D-DEE1-4781-BA28-FA17C09A8671}" type="presParOf" srcId="{DB7BC3A3-807F-4D87-BFE0-148EBE365CC4}" destId="{05EF6A70-53C2-4153-A865-8143D4EB8923}" srcOrd="0" destOrd="0" presId="urn:microsoft.com/office/officeart/2005/8/layout/hProcess9"/>
    <dgm:cxn modelId="{F2D13928-1E57-4724-8839-42464CEC4CBB}" type="presParOf" srcId="{DB7BC3A3-807F-4D87-BFE0-148EBE365CC4}" destId="{C7A85540-997C-444F-A986-4B6963353182}" srcOrd="1" destOrd="0" presId="urn:microsoft.com/office/officeart/2005/8/layout/hProcess9"/>
    <dgm:cxn modelId="{351CEB3D-73DD-4557-9C8B-1F73A1908FE9}" type="presParOf" srcId="{DB7BC3A3-807F-4D87-BFE0-148EBE365CC4}" destId="{BC368235-7BC1-4DBA-A79E-426E30E9E5E7}" srcOrd="2" destOrd="0" presId="urn:microsoft.com/office/officeart/2005/8/layout/hProcess9"/>
    <dgm:cxn modelId="{F2C1FE7D-32D9-4CC3-B968-7BC68063BEE8}" type="presParOf" srcId="{DB7BC3A3-807F-4D87-BFE0-148EBE365CC4}" destId="{E3C92813-DE88-482E-A2CE-D03F24283793}" srcOrd="3" destOrd="0" presId="urn:microsoft.com/office/officeart/2005/8/layout/hProcess9"/>
    <dgm:cxn modelId="{11E3445C-8E7B-405F-8CA2-A96BA9096F41}" type="presParOf" srcId="{DB7BC3A3-807F-4D87-BFE0-148EBE365CC4}" destId="{E218EAE9-A6DB-4273-A694-B3D79E6B3988}" srcOrd="4" destOrd="0" presId="urn:microsoft.com/office/officeart/2005/8/layout/hProcess9"/>
    <dgm:cxn modelId="{22227E5D-B1CF-4028-A114-7DAC23E403EB}" type="presParOf" srcId="{DB7BC3A3-807F-4D87-BFE0-148EBE365CC4}" destId="{1476B660-0A2B-4EC9-B63F-EA7B9BF6403F}" srcOrd="5" destOrd="0" presId="urn:microsoft.com/office/officeart/2005/8/layout/hProcess9"/>
    <dgm:cxn modelId="{A1A21ECA-A9C7-421E-8E39-72BE2F08E965}" type="presParOf" srcId="{DB7BC3A3-807F-4D87-BFE0-148EBE365CC4}" destId="{BA211AF8-D4FF-4E1F-8961-E9B38D5D7EE3}" srcOrd="6" destOrd="0" presId="urn:microsoft.com/office/officeart/2005/8/layout/hProcess9"/>
    <dgm:cxn modelId="{502A8971-FD7F-4544-B3A0-7219DCE33928}" type="presParOf" srcId="{DB7BC3A3-807F-4D87-BFE0-148EBE365CC4}" destId="{D3250C7A-8B02-4528-A1FE-E5FABFA08A2B}" srcOrd="7" destOrd="0" presId="urn:microsoft.com/office/officeart/2005/8/layout/hProcess9"/>
    <dgm:cxn modelId="{8EA8A0EA-ACDE-417B-8145-77E3F2785806}" type="presParOf" srcId="{DB7BC3A3-807F-4D87-BFE0-148EBE365CC4}" destId="{98B01DEB-4D79-4165-AAA2-7CA7E929931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9D080-D349-409A-98D1-6AB8C05E0C06}" type="doc">
      <dgm:prSet loTypeId="urn:microsoft.com/office/officeart/2005/8/layout/hList7" loCatId="process" qsTypeId="urn:microsoft.com/office/officeart/2005/8/quickstyle/simple4" qsCatId="simple" csTypeId="urn:microsoft.com/office/officeart/2005/8/colors/accent0_3" csCatId="mainScheme" phldr="1"/>
      <dgm:spPr/>
    </dgm:pt>
    <dgm:pt modelId="{6C673EDB-41BD-4CD3-ADE9-AAAA614F35D3}">
      <dgm:prSet phldrT="[Texte]"/>
      <dgm:spPr/>
      <dgm:t>
        <a:bodyPr/>
        <a:lstStyle/>
        <a:p>
          <a:r>
            <a:rPr lang="fr-FR" dirty="0" smtClean="0"/>
            <a:t>Simulation d’appels par des robots situés partout dans le monde</a:t>
          </a:r>
          <a:endParaRPr lang="fr-FR" dirty="0"/>
        </a:p>
      </dgm:t>
    </dgm:pt>
    <dgm:pt modelId="{5FF5A206-AC99-43CF-A131-2A390EE39F69}" type="parTrans" cxnId="{B823981D-0080-416B-B86A-9C06622A0869}">
      <dgm:prSet/>
      <dgm:spPr/>
      <dgm:t>
        <a:bodyPr/>
        <a:lstStyle/>
        <a:p>
          <a:endParaRPr lang="fr-FR"/>
        </a:p>
      </dgm:t>
    </dgm:pt>
    <dgm:pt modelId="{C5275AEE-7B9B-4735-9D08-8E139841961F}" type="sibTrans" cxnId="{B823981D-0080-416B-B86A-9C06622A0869}">
      <dgm:prSet/>
      <dgm:spPr/>
      <dgm:t>
        <a:bodyPr/>
        <a:lstStyle/>
        <a:p>
          <a:endParaRPr lang="fr-FR"/>
        </a:p>
      </dgm:t>
    </dgm:pt>
    <dgm:pt modelId="{063183E2-BD44-49DC-862F-7B798C7D668A}">
      <dgm:prSet phldrT="[Texte]"/>
      <dgm:spPr/>
      <dgm:t>
        <a:bodyPr/>
        <a:lstStyle/>
        <a:p>
          <a:r>
            <a:rPr lang="fr-FR" dirty="0" smtClean="0"/>
            <a:t>Réception par mail de la facture </a:t>
          </a:r>
        </a:p>
        <a:p>
          <a:r>
            <a:rPr lang="fr-FR" dirty="0" smtClean="0"/>
            <a:t>(.</a:t>
          </a:r>
          <a:r>
            <a:rPr lang="fr-FR" dirty="0" err="1" smtClean="0"/>
            <a:t>pdf</a:t>
          </a:r>
          <a:r>
            <a:rPr lang="fr-FR" dirty="0" smtClean="0"/>
            <a:t>, .</a:t>
          </a:r>
          <a:r>
            <a:rPr lang="fr-FR" dirty="0" err="1" smtClean="0"/>
            <a:t>xls</a:t>
          </a:r>
          <a:r>
            <a:rPr lang="fr-FR" dirty="0" smtClean="0"/>
            <a:t>, .csv…)</a:t>
          </a:r>
          <a:endParaRPr lang="fr-FR" dirty="0"/>
        </a:p>
      </dgm:t>
    </dgm:pt>
    <dgm:pt modelId="{B5695FD1-8AEB-4CE9-A87F-C229E4352891}" type="parTrans" cxnId="{AF3E58F0-E8AB-4452-B67B-9944DB05E54A}">
      <dgm:prSet/>
      <dgm:spPr/>
      <dgm:t>
        <a:bodyPr/>
        <a:lstStyle/>
        <a:p>
          <a:endParaRPr lang="fr-FR"/>
        </a:p>
      </dgm:t>
    </dgm:pt>
    <dgm:pt modelId="{1E1D4942-0E95-4729-8D16-21C93C7B3C4E}" type="sibTrans" cxnId="{AF3E58F0-E8AB-4452-B67B-9944DB05E54A}">
      <dgm:prSet/>
      <dgm:spPr/>
      <dgm:t>
        <a:bodyPr/>
        <a:lstStyle/>
        <a:p>
          <a:endParaRPr lang="fr-FR"/>
        </a:p>
      </dgm:t>
    </dgm:pt>
    <dgm:pt modelId="{BF21AD51-8709-4E0B-8007-9DCE3EA6E092}">
      <dgm:prSet phldrT="[Texte]"/>
      <dgm:spPr/>
      <dgm:t>
        <a:bodyPr/>
        <a:lstStyle/>
        <a:p>
          <a:r>
            <a:rPr lang="fr-FR" dirty="0" smtClean="0"/>
            <a:t>Analyse de la facture par le </a:t>
          </a:r>
          <a:r>
            <a:rPr lang="fr-FR" dirty="0" err="1" smtClean="0"/>
            <a:t>Parser</a:t>
          </a:r>
          <a:r>
            <a:rPr lang="fr-FR" dirty="0" smtClean="0"/>
            <a:t> et mise en BDD des données importantes</a:t>
          </a:r>
          <a:endParaRPr lang="fr-FR" dirty="0"/>
        </a:p>
      </dgm:t>
    </dgm:pt>
    <dgm:pt modelId="{9F44E2ED-C978-4A74-9B51-36400DA7714B}" type="parTrans" cxnId="{326339B4-C715-4BFE-B9AC-AE9037C04CAF}">
      <dgm:prSet/>
      <dgm:spPr/>
      <dgm:t>
        <a:bodyPr/>
        <a:lstStyle/>
        <a:p>
          <a:endParaRPr lang="fr-FR"/>
        </a:p>
      </dgm:t>
    </dgm:pt>
    <dgm:pt modelId="{5B744D11-7233-4AB5-B0B3-CA9DBFE39111}" type="sibTrans" cxnId="{326339B4-C715-4BFE-B9AC-AE9037C04CAF}">
      <dgm:prSet/>
      <dgm:spPr/>
      <dgm:t>
        <a:bodyPr/>
        <a:lstStyle/>
        <a:p>
          <a:endParaRPr lang="fr-FR"/>
        </a:p>
      </dgm:t>
    </dgm:pt>
    <dgm:pt modelId="{BCEEF938-9E42-4A1F-8BDD-0258B641E6AB}">
      <dgm:prSet phldrT="[Texte]"/>
      <dgm:spPr/>
      <dgm:t>
        <a:bodyPr/>
        <a:lstStyle/>
        <a:p>
          <a:r>
            <a:rPr lang="fr-FR" dirty="0" smtClean="0"/>
            <a:t>Analyse des données et compte rendu fait pour le client</a:t>
          </a:r>
          <a:endParaRPr lang="fr-FR" dirty="0"/>
        </a:p>
      </dgm:t>
    </dgm:pt>
    <dgm:pt modelId="{249B832E-3818-46B5-9B69-B29E3E1DF2A8}" type="parTrans" cxnId="{FFBF809C-455D-4B66-8EF9-2210F648690E}">
      <dgm:prSet/>
      <dgm:spPr/>
      <dgm:t>
        <a:bodyPr/>
        <a:lstStyle/>
        <a:p>
          <a:endParaRPr lang="fr-FR"/>
        </a:p>
      </dgm:t>
    </dgm:pt>
    <dgm:pt modelId="{B55C8B2D-B6CE-4D5B-AE96-17939D8542E5}" type="sibTrans" cxnId="{FFBF809C-455D-4B66-8EF9-2210F648690E}">
      <dgm:prSet/>
      <dgm:spPr/>
      <dgm:t>
        <a:bodyPr/>
        <a:lstStyle/>
        <a:p>
          <a:endParaRPr lang="fr-FR"/>
        </a:p>
      </dgm:t>
    </dgm:pt>
    <dgm:pt modelId="{654A2C4A-B03C-46D3-A9A2-6669D7499478}" type="pres">
      <dgm:prSet presAssocID="{C6E9D080-D349-409A-98D1-6AB8C05E0C06}" presName="Name0" presStyleCnt="0">
        <dgm:presLayoutVars>
          <dgm:dir/>
          <dgm:resizeHandles val="exact"/>
        </dgm:presLayoutVars>
      </dgm:prSet>
      <dgm:spPr/>
    </dgm:pt>
    <dgm:pt modelId="{CEE5F1C7-A45A-42C5-BC17-D8C8A76A89CE}" type="pres">
      <dgm:prSet presAssocID="{C6E9D080-D349-409A-98D1-6AB8C05E0C06}" presName="fgShape" presStyleLbl="fgShp" presStyleIdx="0" presStyleCnt="1"/>
      <dgm:spPr/>
    </dgm:pt>
    <dgm:pt modelId="{57F28DBB-EC5C-4D84-8BF5-FC27AA6D1D90}" type="pres">
      <dgm:prSet presAssocID="{C6E9D080-D349-409A-98D1-6AB8C05E0C06}" presName="linComp" presStyleCnt="0"/>
      <dgm:spPr/>
    </dgm:pt>
    <dgm:pt modelId="{A6694F13-FF67-4F15-B2A1-B6834A28EFF0}" type="pres">
      <dgm:prSet presAssocID="{6C673EDB-41BD-4CD3-ADE9-AAAA614F35D3}" presName="compNode" presStyleCnt="0"/>
      <dgm:spPr/>
    </dgm:pt>
    <dgm:pt modelId="{F72A5DA4-1E2B-46D2-8BBE-6B823FD9E6EF}" type="pres">
      <dgm:prSet presAssocID="{6C673EDB-41BD-4CD3-ADE9-AAAA614F35D3}" presName="bkgdShape" presStyleLbl="node1" presStyleIdx="0" presStyleCnt="4"/>
      <dgm:spPr/>
      <dgm:t>
        <a:bodyPr/>
        <a:lstStyle/>
        <a:p>
          <a:endParaRPr lang="fr-FR"/>
        </a:p>
      </dgm:t>
    </dgm:pt>
    <dgm:pt modelId="{AAFF5E36-1245-4B68-BD9A-CF5FEFC031F8}" type="pres">
      <dgm:prSet presAssocID="{6C673EDB-41BD-4CD3-ADE9-AAAA614F35D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05488-7749-4697-90DB-C0C8EAD1C692}" type="pres">
      <dgm:prSet presAssocID="{6C673EDB-41BD-4CD3-ADE9-AAAA614F35D3}" presName="invisiNode" presStyleLbl="node1" presStyleIdx="0" presStyleCnt="4"/>
      <dgm:spPr/>
    </dgm:pt>
    <dgm:pt modelId="{F6EE7210-04A0-4613-A5E1-F5A451C15CA4}" type="pres">
      <dgm:prSet presAssocID="{6C673EDB-41BD-4CD3-ADE9-AAAA614F35D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4FDEB7E-B7D6-4916-A169-9DDFBB4D0482}" type="pres">
      <dgm:prSet presAssocID="{C5275AEE-7B9B-4735-9D08-8E139841961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F9D82AB-747F-485C-9BD3-95AF6A25D7CB}" type="pres">
      <dgm:prSet presAssocID="{063183E2-BD44-49DC-862F-7B798C7D668A}" presName="compNode" presStyleCnt="0"/>
      <dgm:spPr/>
    </dgm:pt>
    <dgm:pt modelId="{3371215C-BA7E-4376-A190-EC1F913E02A6}" type="pres">
      <dgm:prSet presAssocID="{063183E2-BD44-49DC-862F-7B798C7D668A}" presName="bkgdShape" presStyleLbl="node1" presStyleIdx="1" presStyleCnt="4"/>
      <dgm:spPr/>
      <dgm:t>
        <a:bodyPr/>
        <a:lstStyle/>
        <a:p>
          <a:endParaRPr lang="fr-FR"/>
        </a:p>
      </dgm:t>
    </dgm:pt>
    <dgm:pt modelId="{0610C900-FFC2-4D98-908D-33F04B6F476F}" type="pres">
      <dgm:prSet presAssocID="{063183E2-BD44-49DC-862F-7B798C7D668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5785D7-D34B-4F90-8CA3-622C4A9AA2BD}" type="pres">
      <dgm:prSet presAssocID="{063183E2-BD44-49DC-862F-7B798C7D668A}" presName="invisiNode" presStyleLbl="node1" presStyleIdx="1" presStyleCnt="4"/>
      <dgm:spPr/>
    </dgm:pt>
    <dgm:pt modelId="{14DBEF81-C624-433F-B7A9-25F96005D78F}" type="pres">
      <dgm:prSet presAssocID="{063183E2-BD44-49DC-862F-7B798C7D668A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8B2E29E-C673-43A9-BA4F-F7DE45E1481B}" type="pres">
      <dgm:prSet presAssocID="{1E1D4942-0E95-4729-8D16-21C93C7B3C4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1DF7F90-BA43-4976-828E-90366A0D242B}" type="pres">
      <dgm:prSet presAssocID="{BF21AD51-8709-4E0B-8007-9DCE3EA6E092}" presName="compNode" presStyleCnt="0"/>
      <dgm:spPr/>
    </dgm:pt>
    <dgm:pt modelId="{43ECC844-112E-4551-8330-7530EAF2D3EB}" type="pres">
      <dgm:prSet presAssocID="{BF21AD51-8709-4E0B-8007-9DCE3EA6E092}" presName="bkgdShape" presStyleLbl="node1" presStyleIdx="2" presStyleCnt="4"/>
      <dgm:spPr/>
      <dgm:t>
        <a:bodyPr/>
        <a:lstStyle/>
        <a:p>
          <a:endParaRPr lang="fr-FR"/>
        </a:p>
      </dgm:t>
    </dgm:pt>
    <dgm:pt modelId="{AD68ECA8-3BE3-440D-A06D-2A42BE951074}" type="pres">
      <dgm:prSet presAssocID="{BF21AD51-8709-4E0B-8007-9DCE3EA6E09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0B6804-668E-46E3-9ABB-F7E0645FE5AC}" type="pres">
      <dgm:prSet presAssocID="{BF21AD51-8709-4E0B-8007-9DCE3EA6E092}" presName="invisiNode" presStyleLbl="node1" presStyleIdx="2" presStyleCnt="4"/>
      <dgm:spPr/>
    </dgm:pt>
    <dgm:pt modelId="{BEA66DD9-E8B7-48CF-B946-8A37EA5E1D01}" type="pres">
      <dgm:prSet presAssocID="{BF21AD51-8709-4E0B-8007-9DCE3EA6E09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2D0DABB-3C70-411B-B0FC-6317A85AB6D9}" type="pres">
      <dgm:prSet presAssocID="{5B744D11-7233-4AB5-B0B3-CA9DBFE3911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88376A6-C9AD-4EBC-98B0-C85A93E82E29}" type="pres">
      <dgm:prSet presAssocID="{BCEEF938-9E42-4A1F-8BDD-0258B641E6AB}" presName="compNode" presStyleCnt="0"/>
      <dgm:spPr/>
    </dgm:pt>
    <dgm:pt modelId="{F2147E26-FA98-45D8-8E1B-3B2AC9BB0D55}" type="pres">
      <dgm:prSet presAssocID="{BCEEF938-9E42-4A1F-8BDD-0258B641E6AB}" presName="bkgdShape" presStyleLbl="node1" presStyleIdx="3" presStyleCnt="4"/>
      <dgm:spPr/>
      <dgm:t>
        <a:bodyPr/>
        <a:lstStyle/>
        <a:p>
          <a:endParaRPr lang="fr-FR"/>
        </a:p>
      </dgm:t>
    </dgm:pt>
    <dgm:pt modelId="{EFD2BCBB-8FC6-432F-A9E3-B8227F461F34}" type="pres">
      <dgm:prSet presAssocID="{BCEEF938-9E42-4A1F-8BDD-0258B641E6A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8EEB8C-2E7F-4A66-82F4-3F648D5E2866}" type="pres">
      <dgm:prSet presAssocID="{BCEEF938-9E42-4A1F-8BDD-0258B641E6AB}" presName="invisiNode" presStyleLbl="node1" presStyleIdx="3" presStyleCnt="4"/>
      <dgm:spPr/>
    </dgm:pt>
    <dgm:pt modelId="{FE2C335D-4C4F-49FE-A263-555D002499F3}" type="pres">
      <dgm:prSet presAssocID="{BCEEF938-9E42-4A1F-8BDD-0258B641E6A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71C2D218-4C9B-4FA0-BDAA-A245391BC475}" type="presOf" srcId="{BF21AD51-8709-4E0B-8007-9DCE3EA6E092}" destId="{43ECC844-112E-4551-8330-7530EAF2D3EB}" srcOrd="0" destOrd="0" presId="urn:microsoft.com/office/officeart/2005/8/layout/hList7"/>
    <dgm:cxn modelId="{EC1EB9D3-5040-4C5A-9285-54C4D0F3A8EB}" type="presOf" srcId="{C6E9D080-D349-409A-98D1-6AB8C05E0C06}" destId="{654A2C4A-B03C-46D3-A9A2-6669D7499478}" srcOrd="0" destOrd="0" presId="urn:microsoft.com/office/officeart/2005/8/layout/hList7"/>
    <dgm:cxn modelId="{326339B4-C715-4BFE-B9AC-AE9037C04CAF}" srcId="{C6E9D080-D349-409A-98D1-6AB8C05E0C06}" destId="{BF21AD51-8709-4E0B-8007-9DCE3EA6E092}" srcOrd="2" destOrd="0" parTransId="{9F44E2ED-C978-4A74-9B51-36400DA7714B}" sibTransId="{5B744D11-7233-4AB5-B0B3-CA9DBFE39111}"/>
    <dgm:cxn modelId="{FFBF809C-455D-4B66-8EF9-2210F648690E}" srcId="{C6E9D080-D349-409A-98D1-6AB8C05E0C06}" destId="{BCEEF938-9E42-4A1F-8BDD-0258B641E6AB}" srcOrd="3" destOrd="0" parTransId="{249B832E-3818-46B5-9B69-B29E3E1DF2A8}" sibTransId="{B55C8B2D-B6CE-4D5B-AE96-17939D8542E5}"/>
    <dgm:cxn modelId="{552CC953-3436-4F64-BEC6-F65BFA67C5AA}" type="presOf" srcId="{063183E2-BD44-49DC-862F-7B798C7D668A}" destId="{0610C900-FFC2-4D98-908D-33F04B6F476F}" srcOrd="1" destOrd="0" presId="urn:microsoft.com/office/officeart/2005/8/layout/hList7"/>
    <dgm:cxn modelId="{AF3E58F0-E8AB-4452-B67B-9944DB05E54A}" srcId="{C6E9D080-D349-409A-98D1-6AB8C05E0C06}" destId="{063183E2-BD44-49DC-862F-7B798C7D668A}" srcOrd="1" destOrd="0" parTransId="{B5695FD1-8AEB-4CE9-A87F-C229E4352891}" sibTransId="{1E1D4942-0E95-4729-8D16-21C93C7B3C4E}"/>
    <dgm:cxn modelId="{B823981D-0080-416B-B86A-9C06622A0869}" srcId="{C6E9D080-D349-409A-98D1-6AB8C05E0C06}" destId="{6C673EDB-41BD-4CD3-ADE9-AAAA614F35D3}" srcOrd="0" destOrd="0" parTransId="{5FF5A206-AC99-43CF-A131-2A390EE39F69}" sibTransId="{C5275AEE-7B9B-4735-9D08-8E139841961F}"/>
    <dgm:cxn modelId="{54A26958-5134-443C-9913-B274110AE039}" type="presOf" srcId="{6C673EDB-41BD-4CD3-ADE9-AAAA614F35D3}" destId="{AAFF5E36-1245-4B68-BD9A-CF5FEFC031F8}" srcOrd="1" destOrd="0" presId="urn:microsoft.com/office/officeart/2005/8/layout/hList7"/>
    <dgm:cxn modelId="{4D83C7AE-2C09-4016-B13A-71DC76612CF0}" type="presOf" srcId="{1E1D4942-0E95-4729-8D16-21C93C7B3C4E}" destId="{38B2E29E-C673-43A9-BA4F-F7DE45E1481B}" srcOrd="0" destOrd="0" presId="urn:microsoft.com/office/officeart/2005/8/layout/hList7"/>
    <dgm:cxn modelId="{505E03F5-17EF-4966-974C-DC658C57AA65}" type="presOf" srcId="{6C673EDB-41BD-4CD3-ADE9-AAAA614F35D3}" destId="{F72A5DA4-1E2B-46D2-8BBE-6B823FD9E6EF}" srcOrd="0" destOrd="0" presId="urn:microsoft.com/office/officeart/2005/8/layout/hList7"/>
    <dgm:cxn modelId="{8A5DAD9A-06DB-4847-BC89-BBE8961A298B}" type="presOf" srcId="{5B744D11-7233-4AB5-B0B3-CA9DBFE39111}" destId="{62D0DABB-3C70-411B-B0FC-6317A85AB6D9}" srcOrd="0" destOrd="0" presId="urn:microsoft.com/office/officeart/2005/8/layout/hList7"/>
    <dgm:cxn modelId="{62D73E89-C142-4713-A87A-CBC79FCC567E}" type="presOf" srcId="{BF21AD51-8709-4E0B-8007-9DCE3EA6E092}" destId="{AD68ECA8-3BE3-440D-A06D-2A42BE951074}" srcOrd="1" destOrd="0" presId="urn:microsoft.com/office/officeart/2005/8/layout/hList7"/>
    <dgm:cxn modelId="{D9361565-5176-44C3-B53C-AD52226B76DC}" type="presOf" srcId="{C5275AEE-7B9B-4735-9D08-8E139841961F}" destId="{24FDEB7E-B7D6-4916-A169-9DDFBB4D0482}" srcOrd="0" destOrd="0" presId="urn:microsoft.com/office/officeart/2005/8/layout/hList7"/>
    <dgm:cxn modelId="{23F24BFB-E9C6-4467-94C7-3A51883F3CC0}" type="presOf" srcId="{BCEEF938-9E42-4A1F-8BDD-0258B641E6AB}" destId="{F2147E26-FA98-45D8-8E1B-3B2AC9BB0D55}" srcOrd="0" destOrd="0" presId="urn:microsoft.com/office/officeart/2005/8/layout/hList7"/>
    <dgm:cxn modelId="{8FB665DC-4E35-4EA9-8682-C84F86BD3C87}" type="presOf" srcId="{BCEEF938-9E42-4A1F-8BDD-0258B641E6AB}" destId="{EFD2BCBB-8FC6-432F-A9E3-B8227F461F34}" srcOrd="1" destOrd="0" presId="urn:microsoft.com/office/officeart/2005/8/layout/hList7"/>
    <dgm:cxn modelId="{C4FAFE62-B8D0-440C-B781-0954CB37148D}" type="presOf" srcId="{063183E2-BD44-49DC-862F-7B798C7D668A}" destId="{3371215C-BA7E-4376-A190-EC1F913E02A6}" srcOrd="0" destOrd="0" presId="urn:microsoft.com/office/officeart/2005/8/layout/hList7"/>
    <dgm:cxn modelId="{6C135CF9-7253-496E-BC4D-14C43989694C}" type="presParOf" srcId="{654A2C4A-B03C-46D3-A9A2-6669D7499478}" destId="{CEE5F1C7-A45A-42C5-BC17-D8C8A76A89CE}" srcOrd="0" destOrd="0" presId="urn:microsoft.com/office/officeart/2005/8/layout/hList7"/>
    <dgm:cxn modelId="{6F832AD8-5C28-45A0-9A6B-29980F2074BC}" type="presParOf" srcId="{654A2C4A-B03C-46D3-A9A2-6669D7499478}" destId="{57F28DBB-EC5C-4D84-8BF5-FC27AA6D1D90}" srcOrd="1" destOrd="0" presId="urn:microsoft.com/office/officeart/2005/8/layout/hList7"/>
    <dgm:cxn modelId="{9EAC40B4-A5D4-459E-8A5F-9076985A02EB}" type="presParOf" srcId="{57F28DBB-EC5C-4D84-8BF5-FC27AA6D1D90}" destId="{A6694F13-FF67-4F15-B2A1-B6834A28EFF0}" srcOrd="0" destOrd="0" presId="urn:microsoft.com/office/officeart/2005/8/layout/hList7"/>
    <dgm:cxn modelId="{1FD652E5-FE44-4E30-8A98-39BAD2B66C22}" type="presParOf" srcId="{A6694F13-FF67-4F15-B2A1-B6834A28EFF0}" destId="{F72A5DA4-1E2B-46D2-8BBE-6B823FD9E6EF}" srcOrd="0" destOrd="0" presId="urn:microsoft.com/office/officeart/2005/8/layout/hList7"/>
    <dgm:cxn modelId="{908EDE03-1269-4D9E-B469-CB26BC4C5AC6}" type="presParOf" srcId="{A6694F13-FF67-4F15-B2A1-B6834A28EFF0}" destId="{AAFF5E36-1245-4B68-BD9A-CF5FEFC031F8}" srcOrd="1" destOrd="0" presId="urn:microsoft.com/office/officeart/2005/8/layout/hList7"/>
    <dgm:cxn modelId="{F3EFD6B0-E8F2-4AB1-9E87-6A4B4CA1E11D}" type="presParOf" srcId="{A6694F13-FF67-4F15-B2A1-B6834A28EFF0}" destId="{73505488-7749-4697-90DB-C0C8EAD1C692}" srcOrd="2" destOrd="0" presId="urn:microsoft.com/office/officeart/2005/8/layout/hList7"/>
    <dgm:cxn modelId="{86254C32-C754-4469-8C58-6F8B280216AB}" type="presParOf" srcId="{A6694F13-FF67-4F15-B2A1-B6834A28EFF0}" destId="{F6EE7210-04A0-4613-A5E1-F5A451C15CA4}" srcOrd="3" destOrd="0" presId="urn:microsoft.com/office/officeart/2005/8/layout/hList7"/>
    <dgm:cxn modelId="{46431826-B3DB-44F9-93D6-E74A9A7FDFA5}" type="presParOf" srcId="{57F28DBB-EC5C-4D84-8BF5-FC27AA6D1D90}" destId="{24FDEB7E-B7D6-4916-A169-9DDFBB4D0482}" srcOrd="1" destOrd="0" presId="urn:microsoft.com/office/officeart/2005/8/layout/hList7"/>
    <dgm:cxn modelId="{6C5E5426-4924-4591-A172-DBA5FB56A89F}" type="presParOf" srcId="{57F28DBB-EC5C-4D84-8BF5-FC27AA6D1D90}" destId="{EF9D82AB-747F-485C-9BD3-95AF6A25D7CB}" srcOrd="2" destOrd="0" presId="urn:microsoft.com/office/officeart/2005/8/layout/hList7"/>
    <dgm:cxn modelId="{580218E9-E541-4E7A-AD22-1205CA5FEB88}" type="presParOf" srcId="{EF9D82AB-747F-485C-9BD3-95AF6A25D7CB}" destId="{3371215C-BA7E-4376-A190-EC1F913E02A6}" srcOrd="0" destOrd="0" presId="urn:microsoft.com/office/officeart/2005/8/layout/hList7"/>
    <dgm:cxn modelId="{EA780010-E8EB-4B85-8FD9-F011D5AC0F80}" type="presParOf" srcId="{EF9D82AB-747F-485C-9BD3-95AF6A25D7CB}" destId="{0610C900-FFC2-4D98-908D-33F04B6F476F}" srcOrd="1" destOrd="0" presId="urn:microsoft.com/office/officeart/2005/8/layout/hList7"/>
    <dgm:cxn modelId="{227F86C7-48B7-43F9-A662-3BE5A12E504D}" type="presParOf" srcId="{EF9D82AB-747F-485C-9BD3-95AF6A25D7CB}" destId="{495785D7-D34B-4F90-8CA3-622C4A9AA2BD}" srcOrd="2" destOrd="0" presId="urn:microsoft.com/office/officeart/2005/8/layout/hList7"/>
    <dgm:cxn modelId="{05F8DAAC-AED9-4F82-9CC4-ED68A0453A8E}" type="presParOf" srcId="{EF9D82AB-747F-485C-9BD3-95AF6A25D7CB}" destId="{14DBEF81-C624-433F-B7A9-25F96005D78F}" srcOrd="3" destOrd="0" presId="urn:microsoft.com/office/officeart/2005/8/layout/hList7"/>
    <dgm:cxn modelId="{F5200A08-14A5-4C28-ABED-8BE149FCA881}" type="presParOf" srcId="{57F28DBB-EC5C-4D84-8BF5-FC27AA6D1D90}" destId="{38B2E29E-C673-43A9-BA4F-F7DE45E1481B}" srcOrd="3" destOrd="0" presId="urn:microsoft.com/office/officeart/2005/8/layout/hList7"/>
    <dgm:cxn modelId="{719CC829-EAD8-484A-B7B9-B2AD174C7FD4}" type="presParOf" srcId="{57F28DBB-EC5C-4D84-8BF5-FC27AA6D1D90}" destId="{81DF7F90-BA43-4976-828E-90366A0D242B}" srcOrd="4" destOrd="0" presId="urn:microsoft.com/office/officeart/2005/8/layout/hList7"/>
    <dgm:cxn modelId="{ACD95C2F-3182-44EA-A58C-1113386BA7EA}" type="presParOf" srcId="{81DF7F90-BA43-4976-828E-90366A0D242B}" destId="{43ECC844-112E-4551-8330-7530EAF2D3EB}" srcOrd="0" destOrd="0" presId="urn:microsoft.com/office/officeart/2005/8/layout/hList7"/>
    <dgm:cxn modelId="{12C44D64-A30E-481F-91E8-CBFF64DA85EF}" type="presParOf" srcId="{81DF7F90-BA43-4976-828E-90366A0D242B}" destId="{AD68ECA8-3BE3-440D-A06D-2A42BE951074}" srcOrd="1" destOrd="0" presId="urn:microsoft.com/office/officeart/2005/8/layout/hList7"/>
    <dgm:cxn modelId="{48E47262-0B33-43E0-9C4D-D83B4C4F4772}" type="presParOf" srcId="{81DF7F90-BA43-4976-828E-90366A0D242B}" destId="{170B6804-668E-46E3-9ABB-F7E0645FE5AC}" srcOrd="2" destOrd="0" presId="urn:microsoft.com/office/officeart/2005/8/layout/hList7"/>
    <dgm:cxn modelId="{035ECB10-EBB8-47FD-BB3C-4432ED4DA59F}" type="presParOf" srcId="{81DF7F90-BA43-4976-828E-90366A0D242B}" destId="{BEA66DD9-E8B7-48CF-B946-8A37EA5E1D01}" srcOrd="3" destOrd="0" presId="urn:microsoft.com/office/officeart/2005/8/layout/hList7"/>
    <dgm:cxn modelId="{E9398040-8008-4CED-8E61-7F0917DAD2A8}" type="presParOf" srcId="{57F28DBB-EC5C-4D84-8BF5-FC27AA6D1D90}" destId="{62D0DABB-3C70-411B-B0FC-6317A85AB6D9}" srcOrd="5" destOrd="0" presId="urn:microsoft.com/office/officeart/2005/8/layout/hList7"/>
    <dgm:cxn modelId="{D3355C30-9AB8-46EA-AA51-E34594FD13C6}" type="presParOf" srcId="{57F28DBB-EC5C-4D84-8BF5-FC27AA6D1D90}" destId="{F88376A6-C9AD-4EBC-98B0-C85A93E82E29}" srcOrd="6" destOrd="0" presId="urn:microsoft.com/office/officeart/2005/8/layout/hList7"/>
    <dgm:cxn modelId="{B4FF2D17-490F-43E8-9441-5D769E3C4B07}" type="presParOf" srcId="{F88376A6-C9AD-4EBC-98B0-C85A93E82E29}" destId="{F2147E26-FA98-45D8-8E1B-3B2AC9BB0D55}" srcOrd="0" destOrd="0" presId="urn:microsoft.com/office/officeart/2005/8/layout/hList7"/>
    <dgm:cxn modelId="{D35E06BC-759D-41DF-B9E0-EA691A299335}" type="presParOf" srcId="{F88376A6-C9AD-4EBC-98B0-C85A93E82E29}" destId="{EFD2BCBB-8FC6-432F-A9E3-B8227F461F34}" srcOrd="1" destOrd="0" presId="urn:microsoft.com/office/officeart/2005/8/layout/hList7"/>
    <dgm:cxn modelId="{E3D5E314-65F3-4D6C-B4B2-D1E0800D6911}" type="presParOf" srcId="{F88376A6-C9AD-4EBC-98B0-C85A93E82E29}" destId="{7F8EEB8C-2E7F-4A66-82F4-3F648D5E2866}" srcOrd="2" destOrd="0" presId="urn:microsoft.com/office/officeart/2005/8/layout/hList7"/>
    <dgm:cxn modelId="{499DF3E4-5596-4F0D-9520-72B3E5D42068}" type="presParOf" srcId="{F88376A6-C9AD-4EBC-98B0-C85A93E82E29}" destId="{FE2C335D-4C4F-49FE-A263-555D002499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85BC7-84EF-485B-8E22-FEDFA9A35170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</dgm:pt>
    <dgm:pt modelId="{57D4E4BE-BEFD-4355-A746-D15456F196D8}">
      <dgm:prSet phldrT="[Texte]"/>
      <dgm:spPr/>
      <dgm:t>
        <a:bodyPr/>
        <a:lstStyle/>
        <a:p>
          <a:r>
            <a:rPr lang="fr-FR" dirty="0" smtClean="0"/>
            <a:t>Etude architecture WEB</a:t>
          </a:r>
          <a:endParaRPr lang="fr-FR" dirty="0"/>
        </a:p>
      </dgm:t>
    </dgm:pt>
    <dgm:pt modelId="{FE0620ED-C6EB-4197-ABB2-06A78E68460F}" type="parTrans" cxnId="{0F47559E-5B56-4B6A-9EE1-EFA92B618FFC}">
      <dgm:prSet/>
      <dgm:spPr/>
      <dgm:t>
        <a:bodyPr/>
        <a:lstStyle/>
        <a:p>
          <a:endParaRPr lang="fr-FR"/>
        </a:p>
      </dgm:t>
    </dgm:pt>
    <dgm:pt modelId="{0F89815D-2150-4BE7-A748-D7B24EB303F9}" type="sibTrans" cxnId="{0F47559E-5B56-4B6A-9EE1-EFA92B618FFC}">
      <dgm:prSet/>
      <dgm:spPr/>
      <dgm:t>
        <a:bodyPr/>
        <a:lstStyle/>
        <a:p>
          <a:endParaRPr lang="fr-FR"/>
        </a:p>
      </dgm:t>
    </dgm:pt>
    <dgm:pt modelId="{2BD2C270-F4FD-4FBE-84CE-F4B71D351A90}">
      <dgm:prSet phldrT="[Texte]"/>
      <dgm:spPr/>
      <dgm:t>
        <a:bodyPr/>
        <a:lstStyle/>
        <a:p>
          <a:r>
            <a:rPr lang="fr-FR" dirty="0" smtClean="0"/>
            <a:t>Site Framework </a:t>
          </a:r>
          <a:r>
            <a:rPr lang="fr-FR" b="0" i="0" dirty="0" err="1" smtClean="0"/>
            <a:t>Symfony</a:t>
          </a:r>
          <a:r>
            <a:rPr lang="fr-FR" b="0" i="0" dirty="0" smtClean="0"/>
            <a:t> 2</a:t>
          </a:r>
          <a:endParaRPr lang="fr-FR" dirty="0"/>
        </a:p>
      </dgm:t>
    </dgm:pt>
    <dgm:pt modelId="{2B21FF56-CD20-467B-B0B5-7F80E99FBCEC}" type="parTrans" cxnId="{2ABAA5FB-AE6D-4B4A-AB2B-3FCC56F90E91}">
      <dgm:prSet/>
      <dgm:spPr/>
      <dgm:t>
        <a:bodyPr/>
        <a:lstStyle/>
        <a:p>
          <a:endParaRPr lang="fr-FR"/>
        </a:p>
      </dgm:t>
    </dgm:pt>
    <dgm:pt modelId="{22015336-45CD-4DD2-9040-19F30454BD9F}" type="sibTrans" cxnId="{2ABAA5FB-AE6D-4B4A-AB2B-3FCC56F90E91}">
      <dgm:prSet/>
      <dgm:spPr/>
      <dgm:t>
        <a:bodyPr/>
        <a:lstStyle/>
        <a:p>
          <a:endParaRPr lang="fr-FR"/>
        </a:p>
      </dgm:t>
    </dgm:pt>
    <dgm:pt modelId="{0CF82B4C-C689-448D-BE2C-B1C71726CF05}">
      <dgm:prSet phldrT="[Texte]"/>
      <dgm:spPr/>
      <dgm:t>
        <a:bodyPr/>
        <a:lstStyle/>
        <a:p>
          <a:r>
            <a:rPr lang="fr-FR" dirty="0" smtClean="0"/>
            <a:t>Application JEE </a:t>
          </a:r>
          <a:endParaRPr lang="fr-FR" dirty="0"/>
        </a:p>
      </dgm:t>
    </dgm:pt>
    <dgm:pt modelId="{30FA45FC-014B-4289-9C86-817B4615EE26}" type="parTrans" cxnId="{234545EF-599A-4ABD-BE29-1A2C0547166E}">
      <dgm:prSet/>
      <dgm:spPr/>
      <dgm:t>
        <a:bodyPr/>
        <a:lstStyle/>
        <a:p>
          <a:endParaRPr lang="fr-FR"/>
        </a:p>
      </dgm:t>
    </dgm:pt>
    <dgm:pt modelId="{1E75877E-D068-485B-ABAA-7AAEC080832B}" type="sibTrans" cxnId="{234545EF-599A-4ABD-BE29-1A2C0547166E}">
      <dgm:prSet/>
      <dgm:spPr/>
      <dgm:t>
        <a:bodyPr/>
        <a:lstStyle/>
        <a:p>
          <a:endParaRPr lang="fr-FR"/>
        </a:p>
      </dgm:t>
    </dgm:pt>
    <dgm:pt modelId="{52DBF434-7BC9-42D6-8EA6-75C275A81F46}" type="pres">
      <dgm:prSet presAssocID="{7B085BC7-84EF-485B-8E22-FEDFA9A35170}" presName="Name0" presStyleCnt="0">
        <dgm:presLayoutVars>
          <dgm:dir/>
          <dgm:resizeHandles val="exact"/>
        </dgm:presLayoutVars>
      </dgm:prSet>
      <dgm:spPr/>
    </dgm:pt>
    <dgm:pt modelId="{0F8276F0-AB70-4ED5-94DB-0D156D93C088}" type="pres">
      <dgm:prSet presAssocID="{7B085BC7-84EF-485B-8E22-FEDFA9A35170}" presName="fgShape" presStyleLbl="fgShp" presStyleIdx="0" presStyleCnt="1"/>
      <dgm:spPr/>
    </dgm:pt>
    <dgm:pt modelId="{ADE173ED-0AF7-44DA-AA76-210A95491228}" type="pres">
      <dgm:prSet presAssocID="{7B085BC7-84EF-485B-8E22-FEDFA9A35170}" presName="linComp" presStyleCnt="0"/>
      <dgm:spPr/>
    </dgm:pt>
    <dgm:pt modelId="{5355B6A3-A740-48ED-B237-8E3FAA0174FE}" type="pres">
      <dgm:prSet presAssocID="{57D4E4BE-BEFD-4355-A746-D15456F196D8}" presName="compNode" presStyleCnt="0"/>
      <dgm:spPr/>
    </dgm:pt>
    <dgm:pt modelId="{E40355D3-142E-4691-8087-4C979FE9A33D}" type="pres">
      <dgm:prSet presAssocID="{57D4E4BE-BEFD-4355-A746-D15456F196D8}" presName="bkgdShape" presStyleLbl="node1" presStyleIdx="0" presStyleCnt="3"/>
      <dgm:spPr/>
      <dgm:t>
        <a:bodyPr/>
        <a:lstStyle/>
        <a:p>
          <a:endParaRPr lang="fr-FR"/>
        </a:p>
      </dgm:t>
    </dgm:pt>
    <dgm:pt modelId="{F4EC2DBB-26E8-4448-BC14-DFB979D6E86B}" type="pres">
      <dgm:prSet presAssocID="{57D4E4BE-BEFD-4355-A746-D15456F196D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7C9CBC-8454-4638-8933-0E7026DF8D66}" type="pres">
      <dgm:prSet presAssocID="{57D4E4BE-BEFD-4355-A746-D15456F196D8}" presName="invisiNode" presStyleLbl="node1" presStyleIdx="0" presStyleCnt="3"/>
      <dgm:spPr/>
    </dgm:pt>
    <dgm:pt modelId="{D2407AC1-2983-406B-B22E-85A29874F32D}" type="pres">
      <dgm:prSet presAssocID="{57D4E4BE-BEFD-4355-A746-D15456F196D8}" presName="imagNode" presStyleLbl="fgImgPlace1" presStyleIdx="0" presStyleCnt="3" custScaleX="160084" custScaleY="1303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2D70BB5-4AC9-49DF-A195-2720031D1C7E}" type="pres">
      <dgm:prSet presAssocID="{0F89815D-2150-4BE7-A748-D7B24EB303F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5738396-1C3B-4C46-B6DE-3B7E62DA3ECB}" type="pres">
      <dgm:prSet presAssocID="{2BD2C270-F4FD-4FBE-84CE-F4B71D351A90}" presName="compNode" presStyleCnt="0"/>
      <dgm:spPr/>
    </dgm:pt>
    <dgm:pt modelId="{27FB4D17-2A85-4629-9A3A-3D9A32A7A5D3}" type="pres">
      <dgm:prSet presAssocID="{2BD2C270-F4FD-4FBE-84CE-F4B71D351A90}" presName="bkgdShape" presStyleLbl="node1" presStyleIdx="1" presStyleCnt="3"/>
      <dgm:spPr/>
      <dgm:t>
        <a:bodyPr/>
        <a:lstStyle/>
        <a:p>
          <a:endParaRPr lang="fr-FR"/>
        </a:p>
      </dgm:t>
    </dgm:pt>
    <dgm:pt modelId="{5C19570B-ED32-41B8-9938-F7A762723CDF}" type="pres">
      <dgm:prSet presAssocID="{2BD2C270-F4FD-4FBE-84CE-F4B71D351A9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09AC1E-D93D-403E-B074-F7B4EAAB6D8B}" type="pres">
      <dgm:prSet presAssocID="{2BD2C270-F4FD-4FBE-84CE-F4B71D351A90}" presName="invisiNode" presStyleLbl="node1" presStyleIdx="1" presStyleCnt="3"/>
      <dgm:spPr/>
    </dgm:pt>
    <dgm:pt modelId="{8EFB2695-FA68-42C4-BB2D-05C379F07E86}" type="pres">
      <dgm:prSet presAssocID="{2BD2C270-F4FD-4FBE-84CE-F4B71D351A90}" presName="imagNode" presStyleLbl="fgImgPlace1" presStyleIdx="1" presStyleCnt="3" custScaleX="147082" custScaleY="11805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42515296-20B5-4C8E-8922-C47DEDC62194}" type="pres">
      <dgm:prSet presAssocID="{22015336-45CD-4DD2-9040-19F30454BD9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DC0FDB4-4829-4AD0-8474-B7FB91175CA1}" type="pres">
      <dgm:prSet presAssocID="{0CF82B4C-C689-448D-BE2C-B1C71726CF05}" presName="compNode" presStyleCnt="0"/>
      <dgm:spPr/>
    </dgm:pt>
    <dgm:pt modelId="{0900F428-82DD-4073-AEA8-9C54ADA21645}" type="pres">
      <dgm:prSet presAssocID="{0CF82B4C-C689-448D-BE2C-B1C71726CF05}" presName="bkgdShape" presStyleLbl="node1" presStyleIdx="2" presStyleCnt="3"/>
      <dgm:spPr/>
      <dgm:t>
        <a:bodyPr/>
        <a:lstStyle/>
        <a:p>
          <a:endParaRPr lang="fr-FR"/>
        </a:p>
      </dgm:t>
    </dgm:pt>
    <dgm:pt modelId="{9C0B90E6-8BD1-467C-A6CB-3D3ED647E767}" type="pres">
      <dgm:prSet presAssocID="{0CF82B4C-C689-448D-BE2C-B1C71726CF0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F4CF4E-BF99-4CF0-9C3D-7AA56818C5EF}" type="pres">
      <dgm:prSet presAssocID="{0CF82B4C-C689-448D-BE2C-B1C71726CF05}" presName="invisiNode" presStyleLbl="node1" presStyleIdx="2" presStyleCnt="3"/>
      <dgm:spPr/>
    </dgm:pt>
    <dgm:pt modelId="{D73A43CB-1428-4082-83D2-4AA9833187BF}" type="pres">
      <dgm:prSet presAssocID="{0CF82B4C-C689-448D-BE2C-B1C71726CF05}" presName="imagNode" presStyleLbl="fgImgPlace1" presStyleIdx="2" presStyleCnt="3" custScaleX="154441" custScaleY="124928" custLinFactNeighborX="-678" custLinFactNeighborY="-27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2ABAA5FB-AE6D-4B4A-AB2B-3FCC56F90E91}" srcId="{7B085BC7-84EF-485B-8E22-FEDFA9A35170}" destId="{2BD2C270-F4FD-4FBE-84CE-F4B71D351A90}" srcOrd="1" destOrd="0" parTransId="{2B21FF56-CD20-467B-B0B5-7F80E99FBCEC}" sibTransId="{22015336-45CD-4DD2-9040-19F30454BD9F}"/>
    <dgm:cxn modelId="{019D2E31-AD4F-4803-93A7-188E381DD86C}" type="presOf" srcId="{57D4E4BE-BEFD-4355-A746-D15456F196D8}" destId="{E40355D3-142E-4691-8087-4C979FE9A33D}" srcOrd="0" destOrd="0" presId="urn:microsoft.com/office/officeart/2005/8/layout/hList7"/>
    <dgm:cxn modelId="{4069F9F0-5595-4228-AF6B-B039DEB8F35D}" type="presOf" srcId="{22015336-45CD-4DD2-9040-19F30454BD9F}" destId="{42515296-20B5-4C8E-8922-C47DEDC62194}" srcOrd="0" destOrd="0" presId="urn:microsoft.com/office/officeart/2005/8/layout/hList7"/>
    <dgm:cxn modelId="{18F083AA-8ECD-46DA-9368-C0D50A620538}" type="presOf" srcId="{57D4E4BE-BEFD-4355-A746-D15456F196D8}" destId="{F4EC2DBB-26E8-4448-BC14-DFB979D6E86B}" srcOrd="1" destOrd="0" presId="urn:microsoft.com/office/officeart/2005/8/layout/hList7"/>
    <dgm:cxn modelId="{0F47559E-5B56-4B6A-9EE1-EFA92B618FFC}" srcId="{7B085BC7-84EF-485B-8E22-FEDFA9A35170}" destId="{57D4E4BE-BEFD-4355-A746-D15456F196D8}" srcOrd="0" destOrd="0" parTransId="{FE0620ED-C6EB-4197-ABB2-06A78E68460F}" sibTransId="{0F89815D-2150-4BE7-A748-D7B24EB303F9}"/>
    <dgm:cxn modelId="{9BF38A95-EB85-4A86-AD7D-90E194413353}" type="presOf" srcId="{0CF82B4C-C689-448D-BE2C-B1C71726CF05}" destId="{9C0B90E6-8BD1-467C-A6CB-3D3ED647E767}" srcOrd="1" destOrd="0" presId="urn:microsoft.com/office/officeart/2005/8/layout/hList7"/>
    <dgm:cxn modelId="{F8AD4B10-1BE1-4B12-9DE2-131749F2D06D}" type="presOf" srcId="{0CF82B4C-C689-448D-BE2C-B1C71726CF05}" destId="{0900F428-82DD-4073-AEA8-9C54ADA21645}" srcOrd="0" destOrd="0" presId="urn:microsoft.com/office/officeart/2005/8/layout/hList7"/>
    <dgm:cxn modelId="{234545EF-599A-4ABD-BE29-1A2C0547166E}" srcId="{7B085BC7-84EF-485B-8E22-FEDFA9A35170}" destId="{0CF82B4C-C689-448D-BE2C-B1C71726CF05}" srcOrd="2" destOrd="0" parTransId="{30FA45FC-014B-4289-9C86-817B4615EE26}" sibTransId="{1E75877E-D068-485B-ABAA-7AAEC080832B}"/>
    <dgm:cxn modelId="{FE681259-38A2-4182-B6FA-55DF33A4C2E9}" type="presOf" srcId="{0F89815D-2150-4BE7-A748-D7B24EB303F9}" destId="{32D70BB5-4AC9-49DF-A195-2720031D1C7E}" srcOrd="0" destOrd="0" presId="urn:microsoft.com/office/officeart/2005/8/layout/hList7"/>
    <dgm:cxn modelId="{24B8FFA9-A13C-42E3-ADD2-C34B041510E2}" type="presOf" srcId="{2BD2C270-F4FD-4FBE-84CE-F4B71D351A90}" destId="{27FB4D17-2A85-4629-9A3A-3D9A32A7A5D3}" srcOrd="0" destOrd="0" presId="urn:microsoft.com/office/officeart/2005/8/layout/hList7"/>
    <dgm:cxn modelId="{0B487C78-B4DA-474E-9AF7-3955BF88B03B}" type="presOf" srcId="{7B085BC7-84EF-485B-8E22-FEDFA9A35170}" destId="{52DBF434-7BC9-42D6-8EA6-75C275A81F46}" srcOrd="0" destOrd="0" presId="urn:microsoft.com/office/officeart/2005/8/layout/hList7"/>
    <dgm:cxn modelId="{44E04A86-C398-4ED1-AF1A-A152A79FCF52}" type="presOf" srcId="{2BD2C270-F4FD-4FBE-84CE-F4B71D351A90}" destId="{5C19570B-ED32-41B8-9938-F7A762723CDF}" srcOrd="1" destOrd="0" presId="urn:microsoft.com/office/officeart/2005/8/layout/hList7"/>
    <dgm:cxn modelId="{0D6F470C-B990-44A9-8470-A64DFB17D7F5}" type="presParOf" srcId="{52DBF434-7BC9-42D6-8EA6-75C275A81F46}" destId="{0F8276F0-AB70-4ED5-94DB-0D156D93C088}" srcOrd="0" destOrd="0" presId="urn:microsoft.com/office/officeart/2005/8/layout/hList7"/>
    <dgm:cxn modelId="{91A39B31-F079-4CF1-A6DE-8D7383336418}" type="presParOf" srcId="{52DBF434-7BC9-42D6-8EA6-75C275A81F46}" destId="{ADE173ED-0AF7-44DA-AA76-210A95491228}" srcOrd="1" destOrd="0" presId="urn:microsoft.com/office/officeart/2005/8/layout/hList7"/>
    <dgm:cxn modelId="{98C6C307-7C3C-4796-8A1D-97FE2B079460}" type="presParOf" srcId="{ADE173ED-0AF7-44DA-AA76-210A95491228}" destId="{5355B6A3-A740-48ED-B237-8E3FAA0174FE}" srcOrd="0" destOrd="0" presId="urn:microsoft.com/office/officeart/2005/8/layout/hList7"/>
    <dgm:cxn modelId="{B6C2B8A9-3121-4E47-AF29-D3177FCC3831}" type="presParOf" srcId="{5355B6A3-A740-48ED-B237-8E3FAA0174FE}" destId="{E40355D3-142E-4691-8087-4C979FE9A33D}" srcOrd="0" destOrd="0" presId="urn:microsoft.com/office/officeart/2005/8/layout/hList7"/>
    <dgm:cxn modelId="{D90DCC65-2FE6-4F89-A232-EFED692AA9D6}" type="presParOf" srcId="{5355B6A3-A740-48ED-B237-8E3FAA0174FE}" destId="{F4EC2DBB-26E8-4448-BC14-DFB979D6E86B}" srcOrd="1" destOrd="0" presId="urn:microsoft.com/office/officeart/2005/8/layout/hList7"/>
    <dgm:cxn modelId="{6A380B55-02FF-4A13-B41E-9E2233D08FF9}" type="presParOf" srcId="{5355B6A3-A740-48ED-B237-8E3FAA0174FE}" destId="{4B7C9CBC-8454-4638-8933-0E7026DF8D66}" srcOrd="2" destOrd="0" presId="urn:microsoft.com/office/officeart/2005/8/layout/hList7"/>
    <dgm:cxn modelId="{3844457A-A4B2-4B73-AC9E-2B491D1CF217}" type="presParOf" srcId="{5355B6A3-A740-48ED-B237-8E3FAA0174FE}" destId="{D2407AC1-2983-406B-B22E-85A29874F32D}" srcOrd="3" destOrd="0" presId="urn:microsoft.com/office/officeart/2005/8/layout/hList7"/>
    <dgm:cxn modelId="{72662769-3109-4693-A6C4-2F4A4F9EA753}" type="presParOf" srcId="{ADE173ED-0AF7-44DA-AA76-210A95491228}" destId="{32D70BB5-4AC9-49DF-A195-2720031D1C7E}" srcOrd="1" destOrd="0" presId="urn:microsoft.com/office/officeart/2005/8/layout/hList7"/>
    <dgm:cxn modelId="{A8695217-395C-44BF-B68F-56EC4DD16C0D}" type="presParOf" srcId="{ADE173ED-0AF7-44DA-AA76-210A95491228}" destId="{75738396-1C3B-4C46-B6DE-3B7E62DA3ECB}" srcOrd="2" destOrd="0" presId="urn:microsoft.com/office/officeart/2005/8/layout/hList7"/>
    <dgm:cxn modelId="{79E3528E-0600-4E9E-B6B4-14B1F03F0EF0}" type="presParOf" srcId="{75738396-1C3B-4C46-B6DE-3B7E62DA3ECB}" destId="{27FB4D17-2A85-4629-9A3A-3D9A32A7A5D3}" srcOrd="0" destOrd="0" presId="urn:microsoft.com/office/officeart/2005/8/layout/hList7"/>
    <dgm:cxn modelId="{A01037E6-D253-46B3-945B-870CA43901C0}" type="presParOf" srcId="{75738396-1C3B-4C46-B6DE-3B7E62DA3ECB}" destId="{5C19570B-ED32-41B8-9938-F7A762723CDF}" srcOrd="1" destOrd="0" presId="urn:microsoft.com/office/officeart/2005/8/layout/hList7"/>
    <dgm:cxn modelId="{FD1A4E2D-6F42-4BC3-8FA9-746B431B11C0}" type="presParOf" srcId="{75738396-1C3B-4C46-B6DE-3B7E62DA3ECB}" destId="{3B09AC1E-D93D-403E-B074-F7B4EAAB6D8B}" srcOrd="2" destOrd="0" presId="urn:microsoft.com/office/officeart/2005/8/layout/hList7"/>
    <dgm:cxn modelId="{67DFCCC4-B412-40F3-B2EC-57583413CF23}" type="presParOf" srcId="{75738396-1C3B-4C46-B6DE-3B7E62DA3ECB}" destId="{8EFB2695-FA68-42C4-BB2D-05C379F07E86}" srcOrd="3" destOrd="0" presId="urn:microsoft.com/office/officeart/2005/8/layout/hList7"/>
    <dgm:cxn modelId="{63EACE45-7CF1-4C59-9B44-002DACFD53F0}" type="presParOf" srcId="{ADE173ED-0AF7-44DA-AA76-210A95491228}" destId="{42515296-20B5-4C8E-8922-C47DEDC62194}" srcOrd="3" destOrd="0" presId="urn:microsoft.com/office/officeart/2005/8/layout/hList7"/>
    <dgm:cxn modelId="{48BDD7A3-D216-4BD7-9F47-D8D357322F10}" type="presParOf" srcId="{ADE173ED-0AF7-44DA-AA76-210A95491228}" destId="{5DC0FDB4-4829-4AD0-8474-B7FB91175CA1}" srcOrd="4" destOrd="0" presId="urn:microsoft.com/office/officeart/2005/8/layout/hList7"/>
    <dgm:cxn modelId="{DA90CFB8-389D-488D-B0C5-5C5BE2EF5457}" type="presParOf" srcId="{5DC0FDB4-4829-4AD0-8474-B7FB91175CA1}" destId="{0900F428-82DD-4073-AEA8-9C54ADA21645}" srcOrd="0" destOrd="0" presId="urn:microsoft.com/office/officeart/2005/8/layout/hList7"/>
    <dgm:cxn modelId="{5369D7C4-89DE-4F35-BA9D-2A475808F7DA}" type="presParOf" srcId="{5DC0FDB4-4829-4AD0-8474-B7FB91175CA1}" destId="{9C0B90E6-8BD1-467C-A6CB-3D3ED647E767}" srcOrd="1" destOrd="0" presId="urn:microsoft.com/office/officeart/2005/8/layout/hList7"/>
    <dgm:cxn modelId="{32A07423-67C7-4231-A1E0-21B139133403}" type="presParOf" srcId="{5DC0FDB4-4829-4AD0-8474-B7FB91175CA1}" destId="{57F4CF4E-BF99-4CF0-9C3D-7AA56818C5EF}" srcOrd="2" destOrd="0" presId="urn:microsoft.com/office/officeart/2005/8/layout/hList7"/>
    <dgm:cxn modelId="{50643727-4638-47D0-A752-F0A38DCCA517}" type="presParOf" srcId="{5DC0FDB4-4829-4AD0-8474-B7FB91175CA1}" destId="{D73A43CB-1428-4082-83D2-4AA9833187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351DB-8D76-409E-8417-345DFF6A5764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6DAC2380-A648-40D1-B37E-8183567C7768}">
      <dgm:prSet phldrT="[Texte]"/>
      <dgm:spPr/>
      <dgm:t>
        <a:bodyPr/>
        <a:lstStyle/>
        <a:p>
          <a:r>
            <a:rPr lang="fr-FR" dirty="0" smtClean="0"/>
            <a:t>Fichier de données</a:t>
          </a:r>
          <a:endParaRPr lang="fr-FR" dirty="0"/>
        </a:p>
      </dgm:t>
    </dgm:pt>
    <dgm:pt modelId="{37CCB39C-7902-432C-8FED-242D96C6E92B}" type="parTrans" cxnId="{9ADAE26B-1A05-40A3-B768-AC8BAEE1806D}">
      <dgm:prSet/>
      <dgm:spPr/>
      <dgm:t>
        <a:bodyPr/>
        <a:lstStyle/>
        <a:p>
          <a:endParaRPr lang="fr-FR"/>
        </a:p>
      </dgm:t>
    </dgm:pt>
    <dgm:pt modelId="{4D4F2507-0B2B-4150-9186-C2EED5171320}" type="sibTrans" cxnId="{9ADAE26B-1A05-40A3-B768-AC8BAEE1806D}">
      <dgm:prSet/>
      <dgm:spPr/>
      <dgm:t>
        <a:bodyPr/>
        <a:lstStyle/>
        <a:p>
          <a:endParaRPr lang="fr-FR"/>
        </a:p>
      </dgm:t>
    </dgm:pt>
    <dgm:pt modelId="{268D6FC3-28CF-4C95-B60E-1C766534F367}">
      <dgm:prSet phldrT="[Texte]"/>
      <dgm:spPr/>
      <dgm:t>
        <a:bodyPr/>
        <a:lstStyle/>
        <a:p>
          <a:r>
            <a:rPr lang="fr-FR" dirty="0" smtClean="0"/>
            <a:t>Méthode de Datamining*</a:t>
          </a:r>
          <a:endParaRPr lang="fr-FR" dirty="0"/>
        </a:p>
      </dgm:t>
    </dgm:pt>
    <dgm:pt modelId="{019DBE22-6EB6-43A9-B9C5-894F665033CF}" type="parTrans" cxnId="{51227240-0666-4042-84AD-1740BA0A6323}">
      <dgm:prSet/>
      <dgm:spPr/>
      <dgm:t>
        <a:bodyPr/>
        <a:lstStyle/>
        <a:p>
          <a:endParaRPr lang="fr-FR"/>
        </a:p>
      </dgm:t>
    </dgm:pt>
    <dgm:pt modelId="{F4B502B0-D3DA-4844-9C57-5F0024BD3F9A}" type="sibTrans" cxnId="{51227240-0666-4042-84AD-1740BA0A6323}">
      <dgm:prSet/>
      <dgm:spPr/>
      <dgm:t>
        <a:bodyPr/>
        <a:lstStyle/>
        <a:p>
          <a:endParaRPr lang="fr-FR"/>
        </a:p>
      </dgm:t>
    </dgm:pt>
    <dgm:pt modelId="{9C10E365-A02D-45E7-AB29-242B4962FC6F}">
      <dgm:prSet phldrT="[Texte]"/>
      <dgm:spPr/>
      <dgm:t>
        <a:bodyPr/>
        <a:lstStyle/>
        <a:p>
          <a:r>
            <a:rPr lang="fr-FR" dirty="0" smtClean="0"/>
            <a:t>Rendu Graphique</a:t>
          </a:r>
          <a:endParaRPr lang="fr-FR" dirty="0"/>
        </a:p>
      </dgm:t>
    </dgm:pt>
    <dgm:pt modelId="{4859E87B-51C0-499C-877F-16B4BDAA206F}" type="parTrans" cxnId="{19D90A90-ED22-401B-8B8E-198F862B9D59}">
      <dgm:prSet/>
      <dgm:spPr/>
      <dgm:t>
        <a:bodyPr/>
        <a:lstStyle/>
        <a:p>
          <a:endParaRPr lang="fr-FR"/>
        </a:p>
      </dgm:t>
    </dgm:pt>
    <dgm:pt modelId="{786E4FBD-A6E5-407E-98FB-CB6FEE8A9451}" type="sibTrans" cxnId="{19D90A90-ED22-401B-8B8E-198F862B9D59}">
      <dgm:prSet/>
      <dgm:spPr/>
      <dgm:t>
        <a:bodyPr/>
        <a:lstStyle/>
        <a:p>
          <a:endParaRPr lang="fr-FR"/>
        </a:p>
      </dgm:t>
    </dgm:pt>
    <dgm:pt modelId="{390418C3-76C8-48D2-96AB-08A63E037625}" type="pres">
      <dgm:prSet presAssocID="{A9F351DB-8D76-409E-8417-345DFF6A5764}" presName="Name0" presStyleCnt="0">
        <dgm:presLayoutVars>
          <dgm:dir/>
          <dgm:resizeHandles val="exact"/>
        </dgm:presLayoutVars>
      </dgm:prSet>
      <dgm:spPr/>
    </dgm:pt>
    <dgm:pt modelId="{4BD08F65-9FCD-485E-ABC0-880FA711F763}" type="pres">
      <dgm:prSet presAssocID="{A9F351DB-8D76-409E-8417-345DFF6A5764}" presName="fgShape" presStyleLbl="fgShp" presStyleIdx="0" presStyleCnt="1"/>
      <dgm:spPr/>
    </dgm:pt>
    <dgm:pt modelId="{9C11F402-85F0-4273-8A59-CBC52AFDD50C}" type="pres">
      <dgm:prSet presAssocID="{A9F351DB-8D76-409E-8417-345DFF6A5764}" presName="linComp" presStyleCnt="0"/>
      <dgm:spPr/>
    </dgm:pt>
    <dgm:pt modelId="{DABE779E-6C75-49BB-BF0E-79FA504E52F8}" type="pres">
      <dgm:prSet presAssocID="{6DAC2380-A648-40D1-B37E-8183567C7768}" presName="compNode" presStyleCnt="0"/>
      <dgm:spPr/>
    </dgm:pt>
    <dgm:pt modelId="{7F72722F-820C-4A77-BCBD-50F5A4288901}" type="pres">
      <dgm:prSet presAssocID="{6DAC2380-A648-40D1-B37E-8183567C7768}" presName="bkgdShape" presStyleLbl="node1" presStyleIdx="0" presStyleCnt="3" custLinFactNeighborX="-255" custLinFactNeighborY="-264"/>
      <dgm:spPr/>
      <dgm:t>
        <a:bodyPr/>
        <a:lstStyle/>
        <a:p>
          <a:endParaRPr lang="fr-FR"/>
        </a:p>
      </dgm:t>
    </dgm:pt>
    <dgm:pt modelId="{A4106251-7706-4A33-9183-09FBAB24997D}" type="pres">
      <dgm:prSet presAssocID="{6DAC2380-A648-40D1-B37E-8183567C776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1895E-2ED9-4BA6-9E0A-D21092F91FAD}" type="pres">
      <dgm:prSet presAssocID="{6DAC2380-A648-40D1-B37E-8183567C7768}" presName="invisiNode" presStyleLbl="node1" presStyleIdx="0" presStyleCnt="3"/>
      <dgm:spPr/>
    </dgm:pt>
    <dgm:pt modelId="{4E9893DB-5E7F-479D-9CC5-6DCE96DA4939}" type="pres">
      <dgm:prSet presAssocID="{6DAC2380-A648-40D1-B37E-8183567C776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F980D1A-F498-4742-8E76-72DA92EFDCD0}" type="pres">
      <dgm:prSet presAssocID="{4D4F2507-0B2B-4150-9186-C2EED517132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289FA3F-98A2-4E66-8B76-0280473E3CC8}" type="pres">
      <dgm:prSet presAssocID="{268D6FC3-28CF-4C95-B60E-1C766534F367}" presName="compNode" presStyleCnt="0"/>
      <dgm:spPr/>
    </dgm:pt>
    <dgm:pt modelId="{FBC26C0E-155A-43FA-A785-2B4D4B95390E}" type="pres">
      <dgm:prSet presAssocID="{268D6FC3-28CF-4C95-B60E-1C766534F367}" presName="bkgdShape" presStyleLbl="node1" presStyleIdx="1" presStyleCnt="3"/>
      <dgm:spPr/>
      <dgm:t>
        <a:bodyPr/>
        <a:lstStyle/>
        <a:p>
          <a:endParaRPr lang="fr-FR"/>
        </a:p>
      </dgm:t>
    </dgm:pt>
    <dgm:pt modelId="{41BE34A8-0D07-4B09-B18B-BD092D57C20D}" type="pres">
      <dgm:prSet presAssocID="{268D6FC3-28CF-4C95-B60E-1C766534F36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2AA12A-E64B-4E2A-8C30-A53E86CCEE63}" type="pres">
      <dgm:prSet presAssocID="{268D6FC3-28CF-4C95-B60E-1C766534F367}" presName="invisiNode" presStyleLbl="node1" presStyleIdx="1" presStyleCnt="3"/>
      <dgm:spPr/>
    </dgm:pt>
    <dgm:pt modelId="{6674F8A4-2DD6-40C3-9834-93E975D0018B}" type="pres">
      <dgm:prSet presAssocID="{268D6FC3-28CF-4C95-B60E-1C766534F36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3DB6031-D292-42AE-BBC1-05B1624BBD0E}" type="pres">
      <dgm:prSet presAssocID="{F4B502B0-D3DA-4844-9C57-5F0024BD3F9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8C0FE99-12CE-4547-9497-73EB1DCA38BF}" type="pres">
      <dgm:prSet presAssocID="{9C10E365-A02D-45E7-AB29-242B4962FC6F}" presName="compNode" presStyleCnt="0"/>
      <dgm:spPr/>
    </dgm:pt>
    <dgm:pt modelId="{C3C8928A-0D17-4EC2-BC53-44B9F8A7B876}" type="pres">
      <dgm:prSet presAssocID="{9C10E365-A02D-45E7-AB29-242B4962FC6F}" presName="bkgdShape" presStyleLbl="node1" presStyleIdx="2" presStyleCnt="3"/>
      <dgm:spPr/>
      <dgm:t>
        <a:bodyPr/>
        <a:lstStyle/>
        <a:p>
          <a:endParaRPr lang="fr-FR"/>
        </a:p>
      </dgm:t>
    </dgm:pt>
    <dgm:pt modelId="{E179427B-AE90-4AA9-8C6B-10C503B51A64}" type="pres">
      <dgm:prSet presAssocID="{9C10E365-A02D-45E7-AB29-242B4962FC6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99F685-17B1-4A43-A4C9-2287E9FF1E97}" type="pres">
      <dgm:prSet presAssocID="{9C10E365-A02D-45E7-AB29-242B4962FC6F}" presName="invisiNode" presStyleLbl="node1" presStyleIdx="2" presStyleCnt="3"/>
      <dgm:spPr/>
    </dgm:pt>
    <dgm:pt modelId="{876C8939-40C5-47E6-AA1A-A90F531AE845}" type="pres">
      <dgm:prSet presAssocID="{9C10E365-A02D-45E7-AB29-242B4962FC6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0B87FC67-9636-4380-B7E6-6D87574D53A2}" type="presOf" srcId="{9C10E365-A02D-45E7-AB29-242B4962FC6F}" destId="{E179427B-AE90-4AA9-8C6B-10C503B51A64}" srcOrd="1" destOrd="0" presId="urn:microsoft.com/office/officeart/2005/8/layout/hList7"/>
    <dgm:cxn modelId="{08BA586B-0020-42B0-AB02-BF3400B273AB}" type="presOf" srcId="{A9F351DB-8D76-409E-8417-345DFF6A5764}" destId="{390418C3-76C8-48D2-96AB-08A63E037625}" srcOrd="0" destOrd="0" presId="urn:microsoft.com/office/officeart/2005/8/layout/hList7"/>
    <dgm:cxn modelId="{E4C476D3-E71D-405F-AB2E-201016E3E91B}" type="presOf" srcId="{9C10E365-A02D-45E7-AB29-242B4962FC6F}" destId="{C3C8928A-0D17-4EC2-BC53-44B9F8A7B876}" srcOrd="0" destOrd="0" presId="urn:microsoft.com/office/officeart/2005/8/layout/hList7"/>
    <dgm:cxn modelId="{51227240-0666-4042-84AD-1740BA0A6323}" srcId="{A9F351DB-8D76-409E-8417-345DFF6A5764}" destId="{268D6FC3-28CF-4C95-B60E-1C766534F367}" srcOrd="1" destOrd="0" parTransId="{019DBE22-6EB6-43A9-B9C5-894F665033CF}" sibTransId="{F4B502B0-D3DA-4844-9C57-5F0024BD3F9A}"/>
    <dgm:cxn modelId="{FBEB8BC7-EDF4-465D-AC1A-1CBE301ED515}" type="presOf" srcId="{268D6FC3-28CF-4C95-B60E-1C766534F367}" destId="{FBC26C0E-155A-43FA-A785-2B4D4B95390E}" srcOrd="0" destOrd="0" presId="urn:microsoft.com/office/officeart/2005/8/layout/hList7"/>
    <dgm:cxn modelId="{19D90A90-ED22-401B-8B8E-198F862B9D59}" srcId="{A9F351DB-8D76-409E-8417-345DFF6A5764}" destId="{9C10E365-A02D-45E7-AB29-242B4962FC6F}" srcOrd="2" destOrd="0" parTransId="{4859E87B-51C0-499C-877F-16B4BDAA206F}" sibTransId="{786E4FBD-A6E5-407E-98FB-CB6FEE8A9451}"/>
    <dgm:cxn modelId="{62E2475A-14AE-4871-A813-6D7D41ED806B}" type="presOf" srcId="{6DAC2380-A648-40D1-B37E-8183567C7768}" destId="{A4106251-7706-4A33-9183-09FBAB24997D}" srcOrd="1" destOrd="0" presId="urn:microsoft.com/office/officeart/2005/8/layout/hList7"/>
    <dgm:cxn modelId="{9ADAE26B-1A05-40A3-B768-AC8BAEE1806D}" srcId="{A9F351DB-8D76-409E-8417-345DFF6A5764}" destId="{6DAC2380-A648-40D1-B37E-8183567C7768}" srcOrd="0" destOrd="0" parTransId="{37CCB39C-7902-432C-8FED-242D96C6E92B}" sibTransId="{4D4F2507-0B2B-4150-9186-C2EED5171320}"/>
    <dgm:cxn modelId="{46D4F8EE-9BF6-4839-A3F9-8238BD4EFDC7}" type="presOf" srcId="{4D4F2507-0B2B-4150-9186-C2EED5171320}" destId="{5F980D1A-F498-4742-8E76-72DA92EFDCD0}" srcOrd="0" destOrd="0" presId="urn:microsoft.com/office/officeart/2005/8/layout/hList7"/>
    <dgm:cxn modelId="{D29472E4-A9BC-42E5-9912-3322D18B594F}" type="presOf" srcId="{268D6FC3-28CF-4C95-B60E-1C766534F367}" destId="{41BE34A8-0D07-4B09-B18B-BD092D57C20D}" srcOrd="1" destOrd="0" presId="urn:microsoft.com/office/officeart/2005/8/layout/hList7"/>
    <dgm:cxn modelId="{AA84D9E0-1FF2-40AC-B2C9-DF89A77254B5}" type="presOf" srcId="{F4B502B0-D3DA-4844-9C57-5F0024BD3F9A}" destId="{83DB6031-D292-42AE-BBC1-05B1624BBD0E}" srcOrd="0" destOrd="0" presId="urn:microsoft.com/office/officeart/2005/8/layout/hList7"/>
    <dgm:cxn modelId="{92C74524-C4AC-4205-A5F0-9D424066F78F}" type="presOf" srcId="{6DAC2380-A648-40D1-B37E-8183567C7768}" destId="{7F72722F-820C-4A77-BCBD-50F5A4288901}" srcOrd="0" destOrd="0" presId="urn:microsoft.com/office/officeart/2005/8/layout/hList7"/>
    <dgm:cxn modelId="{51250EB9-26AD-4776-B68B-BB81BF429EE9}" type="presParOf" srcId="{390418C3-76C8-48D2-96AB-08A63E037625}" destId="{4BD08F65-9FCD-485E-ABC0-880FA711F763}" srcOrd="0" destOrd="0" presId="urn:microsoft.com/office/officeart/2005/8/layout/hList7"/>
    <dgm:cxn modelId="{1534C9AF-0F4D-4778-9A2E-5172F2E42C9A}" type="presParOf" srcId="{390418C3-76C8-48D2-96AB-08A63E037625}" destId="{9C11F402-85F0-4273-8A59-CBC52AFDD50C}" srcOrd="1" destOrd="0" presId="urn:microsoft.com/office/officeart/2005/8/layout/hList7"/>
    <dgm:cxn modelId="{1E9523F1-43BE-4E13-9D40-EA2F622A14D7}" type="presParOf" srcId="{9C11F402-85F0-4273-8A59-CBC52AFDD50C}" destId="{DABE779E-6C75-49BB-BF0E-79FA504E52F8}" srcOrd="0" destOrd="0" presId="urn:microsoft.com/office/officeart/2005/8/layout/hList7"/>
    <dgm:cxn modelId="{47302914-6ED3-4C70-8043-16679A32BA68}" type="presParOf" srcId="{DABE779E-6C75-49BB-BF0E-79FA504E52F8}" destId="{7F72722F-820C-4A77-BCBD-50F5A4288901}" srcOrd="0" destOrd="0" presId="urn:microsoft.com/office/officeart/2005/8/layout/hList7"/>
    <dgm:cxn modelId="{CD86045E-8744-41E3-943E-EA1ADEC94CE6}" type="presParOf" srcId="{DABE779E-6C75-49BB-BF0E-79FA504E52F8}" destId="{A4106251-7706-4A33-9183-09FBAB24997D}" srcOrd="1" destOrd="0" presId="urn:microsoft.com/office/officeart/2005/8/layout/hList7"/>
    <dgm:cxn modelId="{B217F409-FDDA-43C6-BE23-13197D123476}" type="presParOf" srcId="{DABE779E-6C75-49BB-BF0E-79FA504E52F8}" destId="{90A1895E-2ED9-4BA6-9E0A-D21092F91FAD}" srcOrd="2" destOrd="0" presId="urn:microsoft.com/office/officeart/2005/8/layout/hList7"/>
    <dgm:cxn modelId="{32CA1D8A-1E6B-42BA-9042-EF26494D084F}" type="presParOf" srcId="{DABE779E-6C75-49BB-BF0E-79FA504E52F8}" destId="{4E9893DB-5E7F-479D-9CC5-6DCE96DA4939}" srcOrd="3" destOrd="0" presId="urn:microsoft.com/office/officeart/2005/8/layout/hList7"/>
    <dgm:cxn modelId="{493DD3C5-A377-4F3D-ADFB-79E018D8D8F5}" type="presParOf" srcId="{9C11F402-85F0-4273-8A59-CBC52AFDD50C}" destId="{5F980D1A-F498-4742-8E76-72DA92EFDCD0}" srcOrd="1" destOrd="0" presId="urn:microsoft.com/office/officeart/2005/8/layout/hList7"/>
    <dgm:cxn modelId="{BE810522-6ED9-4CA9-801F-3B47F3484057}" type="presParOf" srcId="{9C11F402-85F0-4273-8A59-CBC52AFDD50C}" destId="{A289FA3F-98A2-4E66-8B76-0280473E3CC8}" srcOrd="2" destOrd="0" presId="urn:microsoft.com/office/officeart/2005/8/layout/hList7"/>
    <dgm:cxn modelId="{A51EC8E5-718A-45D2-9B5C-6132F16A7920}" type="presParOf" srcId="{A289FA3F-98A2-4E66-8B76-0280473E3CC8}" destId="{FBC26C0E-155A-43FA-A785-2B4D4B95390E}" srcOrd="0" destOrd="0" presId="urn:microsoft.com/office/officeart/2005/8/layout/hList7"/>
    <dgm:cxn modelId="{509A2711-A494-476A-82EF-4C4E61F86653}" type="presParOf" srcId="{A289FA3F-98A2-4E66-8B76-0280473E3CC8}" destId="{41BE34A8-0D07-4B09-B18B-BD092D57C20D}" srcOrd="1" destOrd="0" presId="urn:microsoft.com/office/officeart/2005/8/layout/hList7"/>
    <dgm:cxn modelId="{E588EA76-C437-4C79-B511-51B91030CDDC}" type="presParOf" srcId="{A289FA3F-98A2-4E66-8B76-0280473E3CC8}" destId="{8F2AA12A-E64B-4E2A-8C30-A53E86CCEE63}" srcOrd="2" destOrd="0" presId="urn:microsoft.com/office/officeart/2005/8/layout/hList7"/>
    <dgm:cxn modelId="{4CBA965F-8D29-4054-B3A6-312EE0A648C9}" type="presParOf" srcId="{A289FA3F-98A2-4E66-8B76-0280473E3CC8}" destId="{6674F8A4-2DD6-40C3-9834-93E975D0018B}" srcOrd="3" destOrd="0" presId="urn:microsoft.com/office/officeart/2005/8/layout/hList7"/>
    <dgm:cxn modelId="{4A631EA2-6F7D-4560-AFFE-E7440345F424}" type="presParOf" srcId="{9C11F402-85F0-4273-8A59-CBC52AFDD50C}" destId="{83DB6031-D292-42AE-BBC1-05B1624BBD0E}" srcOrd="3" destOrd="0" presId="urn:microsoft.com/office/officeart/2005/8/layout/hList7"/>
    <dgm:cxn modelId="{7BE5D873-63FD-46FB-A273-25F96C0F1A9E}" type="presParOf" srcId="{9C11F402-85F0-4273-8A59-CBC52AFDD50C}" destId="{E8C0FE99-12CE-4547-9497-73EB1DCA38BF}" srcOrd="4" destOrd="0" presId="urn:microsoft.com/office/officeart/2005/8/layout/hList7"/>
    <dgm:cxn modelId="{6E2346D1-674C-404D-BBB5-D564C79A643B}" type="presParOf" srcId="{E8C0FE99-12CE-4547-9497-73EB1DCA38BF}" destId="{C3C8928A-0D17-4EC2-BC53-44B9F8A7B876}" srcOrd="0" destOrd="0" presId="urn:microsoft.com/office/officeart/2005/8/layout/hList7"/>
    <dgm:cxn modelId="{5E923456-E3CE-44EB-B597-4302FD9E1CC0}" type="presParOf" srcId="{E8C0FE99-12CE-4547-9497-73EB1DCA38BF}" destId="{E179427B-AE90-4AA9-8C6B-10C503B51A64}" srcOrd="1" destOrd="0" presId="urn:microsoft.com/office/officeart/2005/8/layout/hList7"/>
    <dgm:cxn modelId="{BE8F867F-1CD8-4669-8115-6C1986C80BAC}" type="presParOf" srcId="{E8C0FE99-12CE-4547-9497-73EB1DCA38BF}" destId="{B199F685-17B1-4A43-A4C9-2287E9FF1E97}" srcOrd="2" destOrd="0" presId="urn:microsoft.com/office/officeart/2005/8/layout/hList7"/>
    <dgm:cxn modelId="{B4121613-8FAF-4AA2-B800-6A243802EB92}" type="presParOf" srcId="{E8C0FE99-12CE-4547-9497-73EB1DCA38BF}" destId="{876C8939-40C5-47E6-AA1A-A90F531AE84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319BB2-E5D6-44AD-AE4B-135969DE721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E1A84189-B563-478C-9787-A1F2A784E5F2}">
      <dgm:prSet phldrT="[Texte]"/>
      <dgm:spPr/>
      <dgm:t>
        <a:bodyPr/>
        <a:lstStyle/>
        <a:p>
          <a:r>
            <a:rPr lang="fr-FR" dirty="0" smtClean="0"/>
            <a:t>LIRIS</a:t>
          </a:r>
          <a:endParaRPr lang="fr-FR" dirty="0"/>
        </a:p>
      </dgm:t>
    </dgm:pt>
    <dgm:pt modelId="{328ED76E-C8BE-478A-8AA8-74CCD90370AE}" type="parTrans" cxnId="{30109825-735B-417D-8849-08872E3C07C6}">
      <dgm:prSet/>
      <dgm:spPr/>
      <dgm:t>
        <a:bodyPr/>
        <a:lstStyle/>
        <a:p>
          <a:endParaRPr lang="fr-FR"/>
        </a:p>
      </dgm:t>
    </dgm:pt>
    <dgm:pt modelId="{C4A0C9AF-4290-473B-8906-7773D3B8744C}" type="sibTrans" cxnId="{30109825-735B-417D-8849-08872E3C07C6}">
      <dgm:prSet/>
      <dgm:spPr/>
      <dgm:t>
        <a:bodyPr/>
        <a:lstStyle/>
        <a:p>
          <a:endParaRPr lang="fr-FR"/>
        </a:p>
      </dgm:t>
    </dgm:pt>
    <dgm:pt modelId="{99A1EAD8-C36E-4B84-9CA9-3C59946F58B7}">
      <dgm:prSet phldrT="[Texte]"/>
      <dgm:spPr/>
      <dgm:t>
        <a:bodyPr/>
        <a:lstStyle/>
        <a:p>
          <a:r>
            <a:rPr lang="fr-FR" dirty="0" smtClean="0"/>
            <a:t>ARAXXE</a:t>
          </a:r>
          <a:endParaRPr lang="fr-FR" dirty="0"/>
        </a:p>
      </dgm:t>
    </dgm:pt>
    <dgm:pt modelId="{DD7F711E-4D1F-41EF-A679-66307B259E39}" type="parTrans" cxnId="{7CDF1A58-59B3-45AD-8114-6F7701F59B85}">
      <dgm:prSet/>
      <dgm:spPr/>
      <dgm:t>
        <a:bodyPr/>
        <a:lstStyle/>
        <a:p>
          <a:endParaRPr lang="fr-FR"/>
        </a:p>
      </dgm:t>
    </dgm:pt>
    <dgm:pt modelId="{D4768727-1461-46FD-A2A4-FA3F6A9246CD}" type="sibTrans" cxnId="{7CDF1A58-59B3-45AD-8114-6F7701F59B85}">
      <dgm:prSet/>
      <dgm:spPr/>
      <dgm:t>
        <a:bodyPr/>
        <a:lstStyle/>
        <a:p>
          <a:endParaRPr lang="fr-FR"/>
        </a:p>
      </dgm:t>
    </dgm:pt>
    <dgm:pt modelId="{6655F029-F890-4D45-BC16-A8F02B8FCDD4}">
      <dgm:prSet phldrT="[Texte]"/>
      <dgm:spPr/>
      <dgm:t>
        <a:bodyPr/>
        <a:lstStyle/>
        <a:p>
          <a:r>
            <a:rPr lang="fr-FR" dirty="0" smtClean="0"/>
            <a:t>AFIP</a:t>
          </a:r>
          <a:endParaRPr lang="fr-FR" dirty="0"/>
        </a:p>
      </dgm:t>
    </dgm:pt>
    <dgm:pt modelId="{B8BE640E-2633-4A07-A7CC-27F8F06DF229}" type="parTrans" cxnId="{FA2EBF6D-FB0C-4E81-BD58-13536E121243}">
      <dgm:prSet/>
      <dgm:spPr/>
      <dgm:t>
        <a:bodyPr/>
        <a:lstStyle/>
        <a:p>
          <a:endParaRPr lang="fr-FR"/>
        </a:p>
      </dgm:t>
    </dgm:pt>
    <dgm:pt modelId="{DAB0172B-4CEC-4736-B2D1-E90F0388CF00}" type="sibTrans" cxnId="{FA2EBF6D-FB0C-4E81-BD58-13536E121243}">
      <dgm:prSet/>
      <dgm:spPr/>
      <dgm:t>
        <a:bodyPr/>
        <a:lstStyle/>
        <a:p>
          <a:endParaRPr lang="fr-FR"/>
        </a:p>
      </dgm:t>
    </dgm:pt>
    <dgm:pt modelId="{80C342FE-E53F-4AAF-B667-00060E448C17}" type="pres">
      <dgm:prSet presAssocID="{0C319BB2-E5D6-44AD-AE4B-135969DE7215}" presName="Name0" presStyleCnt="0">
        <dgm:presLayoutVars>
          <dgm:dir/>
          <dgm:resizeHandles val="exact"/>
        </dgm:presLayoutVars>
      </dgm:prSet>
      <dgm:spPr/>
    </dgm:pt>
    <dgm:pt modelId="{9F999851-141F-44E3-A0BE-7C3A37FF5D76}" type="pres">
      <dgm:prSet presAssocID="{E1A84189-B563-478C-9787-A1F2A784E5F2}" presName="composite" presStyleCnt="0"/>
      <dgm:spPr/>
    </dgm:pt>
    <dgm:pt modelId="{077914C4-1A50-4854-A42C-8DCF96D7EA83}" type="pres">
      <dgm:prSet presAssocID="{E1A84189-B563-478C-9787-A1F2A784E5F2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C7492BF6-76F8-411D-AE76-81545835685A}" type="pres">
      <dgm:prSet presAssocID="{E1A84189-B563-478C-9787-A1F2A784E5F2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BE2806-3619-4B23-B0CC-B019E4EB90A1}" type="pres">
      <dgm:prSet presAssocID="{C4A0C9AF-4290-473B-8906-7773D3B8744C}" presName="sibTrans" presStyleCnt="0"/>
      <dgm:spPr/>
    </dgm:pt>
    <dgm:pt modelId="{780AF6C7-EAAC-41A6-BFC9-8A85C9B4AD61}" type="pres">
      <dgm:prSet presAssocID="{99A1EAD8-C36E-4B84-9CA9-3C59946F58B7}" presName="composite" presStyleCnt="0"/>
      <dgm:spPr/>
    </dgm:pt>
    <dgm:pt modelId="{116EDBCF-CB9D-4D3B-A3A2-7B70216D6BE5}" type="pres">
      <dgm:prSet presAssocID="{99A1EAD8-C36E-4B84-9CA9-3C59946F58B7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45488B0-14DD-4C01-ADD1-9293BD2AA993}" type="pres">
      <dgm:prSet presAssocID="{99A1EAD8-C36E-4B84-9CA9-3C59946F58B7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105BD3-D0A3-4304-A2AA-58DAFD8B3BB3}" type="pres">
      <dgm:prSet presAssocID="{D4768727-1461-46FD-A2A4-FA3F6A9246CD}" presName="sibTrans" presStyleCnt="0"/>
      <dgm:spPr/>
    </dgm:pt>
    <dgm:pt modelId="{5AAF2825-A40A-44D9-B8B0-B49AF3939614}" type="pres">
      <dgm:prSet presAssocID="{6655F029-F890-4D45-BC16-A8F02B8FCDD4}" presName="composite" presStyleCnt="0"/>
      <dgm:spPr/>
    </dgm:pt>
    <dgm:pt modelId="{1DF38BB8-5ECD-4559-B4D3-3D7179F8F8B1}" type="pres">
      <dgm:prSet presAssocID="{6655F029-F890-4D45-BC16-A8F02B8FCDD4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ECA83F3-BC43-473B-B186-C9727D1A9223}" type="pres">
      <dgm:prSet presAssocID="{6655F029-F890-4D45-BC16-A8F02B8FCDD4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722059-718E-41E1-A1DB-CB9518E3FC85}" type="presOf" srcId="{99A1EAD8-C36E-4B84-9CA9-3C59946F58B7}" destId="{445488B0-14DD-4C01-ADD1-9293BD2AA993}" srcOrd="0" destOrd="0" presId="urn:microsoft.com/office/officeart/2008/layout/BendingPictureCaptionList"/>
    <dgm:cxn modelId="{30109825-735B-417D-8849-08872E3C07C6}" srcId="{0C319BB2-E5D6-44AD-AE4B-135969DE7215}" destId="{E1A84189-B563-478C-9787-A1F2A784E5F2}" srcOrd="0" destOrd="0" parTransId="{328ED76E-C8BE-478A-8AA8-74CCD90370AE}" sibTransId="{C4A0C9AF-4290-473B-8906-7773D3B8744C}"/>
    <dgm:cxn modelId="{FA2EBF6D-FB0C-4E81-BD58-13536E121243}" srcId="{0C319BB2-E5D6-44AD-AE4B-135969DE7215}" destId="{6655F029-F890-4D45-BC16-A8F02B8FCDD4}" srcOrd="2" destOrd="0" parTransId="{B8BE640E-2633-4A07-A7CC-27F8F06DF229}" sibTransId="{DAB0172B-4CEC-4736-B2D1-E90F0388CF00}"/>
    <dgm:cxn modelId="{4E874AA6-37FB-4915-AA2F-C378A63B2872}" type="presOf" srcId="{0C319BB2-E5D6-44AD-AE4B-135969DE7215}" destId="{80C342FE-E53F-4AAF-B667-00060E448C17}" srcOrd="0" destOrd="0" presId="urn:microsoft.com/office/officeart/2008/layout/BendingPictureCaptionList"/>
    <dgm:cxn modelId="{7CDF1A58-59B3-45AD-8114-6F7701F59B85}" srcId="{0C319BB2-E5D6-44AD-AE4B-135969DE7215}" destId="{99A1EAD8-C36E-4B84-9CA9-3C59946F58B7}" srcOrd="1" destOrd="0" parTransId="{DD7F711E-4D1F-41EF-A679-66307B259E39}" sibTransId="{D4768727-1461-46FD-A2A4-FA3F6A9246CD}"/>
    <dgm:cxn modelId="{B324661B-052B-45F9-9E6A-79A1640B2B93}" type="presOf" srcId="{E1A84189-B563-478C-9787-A1F2A784E5F2}" destId="{C7492BF6-76F8-411D-AE76-81545835685A}" srcOrd="0" destOrd="0" presId="urn:microsoft.com/office/officeart/2008/layout/BendingPictureCaptionList"/>
    <dgm:cxn modelId="{63B35AFE-174A-406B-9563-638565230A4C}" type="presOf" srcId="{6655F029-F890-4D45-BC16-A8F02B8FCDD4}" destId="{0ECA83F3-BC43-473B-B186-C9727D1A9223}" srcOrd="0" destOrd="0" presId="urn:microsoft.com/office/officeart/2008/layout/BendingPictureCaptionList"/>
    <dgm:cxn modelId="{118F6D01-8E64-4324-9B95-34E0E79808D1}" type="presParOf" srcId="{80C342FE-E53F-4AAF-B667-00060E448C17}" destId="{9F999851-141F-44E3-A0BE-7C3A37FF5D76}" srcOrd="0" destOrd="0" presId="urn:microsoft.com/office/officeart/2008/layout/BendingPictureCaptionList"/>
    <dgm:cxn modelId="{77D16337-2B2D-417F-A03F-9E70CECF9BD0}" type="presParOf" srcId="{9F999851-141F-44E3-A0BE-7C3A37FF5D76}" destId="{077914C4-1A50-4854-A42C-8DCF96D7EA83}" srcOrd="0" destOrd="0" presId="urn:microsoft.com/office/officeart/2008/layout/BendingPictureCaptionList"/>
    <dgm:cxn modelId="{29E56067-5773-42D6-A712-F33FC4F8403C}" type="presParOf" srcId="{9F999851-141F-44E3-A0BE-7C3A37FF5D76}" destId="{C7492BF6-76F8-411D-AE76-81545835685A}" srcOrd="1" destOrd="0" presId="urn:microsoft.com/office/officeart/2008/layout/BendingPictureCaptionList"/>
    <dgm:cxn modelId="{8C0D5462-4245-4763-BEF8-F0F52F382FAF}" type="presParOf" srcId="{80C342FE-E53F-4AAF-B667-00060E448C17}" destId="{D2BE2806-3619-4B23-B0CC-B019E4EB90A1}" srcOrd="1" destOrd="0" presId="urn:microsoft.com/office/officeart/2008/layout/BendingPictureCaptionList"/>
    <dgm:cxn modelId="{8E69B7DD-FD5B-4E81-BACD-690CC65765BE}" type="presParOf" srcId="{80C342FE-E53F-4AAF-B667-00060E448C17}" destId="{780AF6C7-EAAC-41A6-BFC9-8A85C9B4AD61}" srcOrd="2" destOrd="0" presId="urn:microsoft.com/office/officeart/2008/layout/BendingPictureCaptionList"/>
    <dgm:cxn modelId="{63BE73BC-ECA5-4B78-8A1B-BF99EC09B34A}" type="presParOf" srcId="{780AF6C7-EAAC-41A6-BFC9-8A85C9B4AD61}" destId="{116EDBCF-CB9D-4D3B-A3A2-7B70216D6BE5}" srcOrd="0" destOrd="0" presId="urn:microsoft.com/office/officeart/2008/layout/BendingPictureCaptionList"/>
    <dgm:cxn modelId="{CD08DE0A-3A5A-4AD6-B95F-9863494C0A9F}" type="presParOf" srcId="{780AF6C7-EAAC-41A6-BFC9-8A85C9B4AD61}" destId="{445488B0-14DD-4C01-ADD1-9293BD2AA993}" srcOrd="1" destOrd="0" presId="urn:microsoft.com/office/officeart/2008/layout/BendingPictureCaptionList"/>
    <dgm:cxn modelId="{C8C13C5C-FBA4-4E20-9D5D-69D8E85007DE}" type="presParOf" srcId="{80C342FE-E53F-4AAF-B667-00060E448C17}" destId="{CB105BD3-D0A3-4304-A2AA-58DAFD8B3BB3}" srcOrd="3" destOrd="0" presId="urn:microsoft.com/office/officeart/2008/layout/BendingPictureCaptionList"/>
    <dgm:cxn modelId="{336DBB68-42D3-4C87-94D8-438CEEB83A30}" type="presParOf" srcId="{80C342FE-E53F-4AAF-B667-00060E448C17}" destId="{5AAF2825-A40A-44D9-B8B0-B49AF3939614}" srcOrd="4" destOrd="0" presId="urn:microsoft.com/office/officeart/2008/layout/BendingPictureCaptionList"/>
    <dgm:cxn modelId="{52091B2B-899C-49E8-94B0-88DFBC95A602}" type="presParOf" srcId="{5AAF2825-A40A-44D9-B8B0-B49AF3939614}" destId="{1DF38BB8-5ECD-4559-B4D3-3D7179F8F8B1}" srcOrd="0" destOrd="0" presId="urn:microsoft.com/office/officeart/2008/layout/BendingPictureCaptionList"/>
    <dgm:cxn modelId="{05BC45AD-E5DF-4E21-8439-F18707E31386}" type="presParOf" srcId="{5AAF2825-A40A-44D9-B8B0-B49AF3939614}" destId="{0ECA83F3-BC43-473B-B186-C9727D1A922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5F7CE-F1C6-4846-9D85-06AE12694DCC}">
      <dsp:nvSpPr>
        <dsp:cNvPr id="0" name=""/>
        <dsp:cNvSpPr/>
      </dsp:nvSpPr>
      <dsp:spPr>
        <a:xfrm>
          <a:off x="853531" y="0"/>
          <a:ext cx="9673360" cy="389997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EF6A70-53C2-4153-A865-8143D4EB8923}">
      <dsp:nvSpPr>
        <dsp:cNvPr id="0" name=""/>
        <dsp:cNvSpPr/>
      </dsp:nvSpPr>
      <dsp:spPr>
        <a:xfrm>
          <a:off x="4254" y="1169991"/>
          <a:ext cx="2089895" cy="15599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u="sng" kern="1200" dirty="0" smtClean="0"/>
            <a:t>Alternance</a:t>
          </a:r>
          <a:endParaRPr lang="fr-FR" sz="20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L’entreprise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Ma Mission</a:t>
          </a:r>
          <a:endParaRPr lang="fr-FR" sz="1600" kern="1200" dirty="0"/>
        </a:p>
      </dsp:txBody>
      <dsp:txXfrm>
        <a:off x="80406" y="1246143"/>
        <a:ext cx="1937591" cy="1407684"/>
      </dsp:txXfrm>
    </dsp:sp>
    <dsp:sp modelId="{BC368235-7BC1-4DBA-A79E-426E30E9E5E7}">
      <dsp:nvSpPr>
        <dsp:cNvPr id="0" name=""/>
        <dsp:cNvSpPr/>
      </dsp:nvSpPr>
      <dsp:spPr>
        <a:xfrm>
          <a:off x="2324759" y="1169991"/>
          <a:ext cx="2089895" cy="15599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u="sng" kern="1200" dirty="0" smtClean="0"/>
            <a:t>Les Chartreux</a:t>
          </a:r>
          <a:endParaRPr lang="fr-FR" sz="20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Travaux pratiques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Stage au LIRIS</a:t>
          </a:r>
          <a:endParaRPr lang="fr-FR" sz="1600" kern="1200" dirty="0"/>
        </a:p>
      </dsp:txBody>
      <dsp:txXfrm>
        <a:off x="2400911" y="1246143"/>
        <a:ext cx="1937591" cy="1407684"/>
      </dsp:txXfrm>
    </dsp:sp>
    <dsp:sp modelId="{E218EAE9-A6DB-4273-A694-B3D79E6B3988}">
      <dsp:nvSpPr>
        <dsp:cNvPr id="0" name=""/>
        <dsp:cNvSpPr/>
      </dsp:nvSpPr>
      <dsp:spPr>
        <a:xfrm>
          <a:off x="4645264" y="1169991"/>
          <a:ext cx="2089895" cy="15599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u="sng" kern="1200" dirty="0" smtClean="0"/>
            <a:t>Contexte GSB</a:t>
          </a:r>
          <a:endParaRPr lang="fr-FR" sz="20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Application Produit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Site Formation</a:t>
          </a:r>
          <a:endParaRPr lang="fr-FR" sz="1600" kern="1200" dirty="0"/>
        </a:p>
      </dsp:txBody>
      <dsp:txXfrm>
        <a:off x="4721416" y="1246143"/>
        <a:ext cx="1937591" cy="1407684"/>
      </dsp:txXfrm>
    </dsp:sp>
    <dsp:sp modelId="{BA211AF8-D4FF-4E1F-8961-E9B38D5D7EE3}">
      <dsp:nvSpPr>
        <dsp:cNvPr id="0" name=""/>
        <dsp:cNvSpPr/>
      </dsp:nvSpPr>
      <dsp:spPr>
        <a:xfrm>
          <a:off x="6965769" y="1169991"/>
          <a:ext cx="2089895" cy="15599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u="sng" kern="1200" dirty="0" smtClean="0"/>
            <a:t>Veille</a:t>
          </a:r>
          <a:endParaRPr lang="fr-FR" sz="20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Juridique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Technologique</a:t>
          </a:r>
          <a:endParaRPr lang="fr-FR" sz="1600" kern="1200" dirty="0"/>
        </a:p>
      </dsp:txBody>
      <dsp:txXfrm>
        <a:off x="7041921" y="1246143"/>
        <a:ext cx="1937591" cy="1407684"/>
      </dsp:txXfrm>
    </dsp:sp>
    <dsp:sp modelId="{98B01DEB-4D79-4165-AAA2-7CA7E929931F}">
      <dsp:nvSpPr>
        <dsp:cNvPr id="0" name=""/>
        <dsp:cNvSpPr/>
      </dsp:nvSpPr>
      <dsp:spPr>
        <a:xfrm>
          <a:off x="9286273" y="1169991"/>
          <a:ext cx="2089895" cy="15599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u="sng" kern="1200" dirty="0" smtClean="0"/>
            <a:t>Conclusion</a:t>
          </a:r>
          <a:endParaRPr lang="fr-FR" sz="20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/>
            <a:t>Apports</a:t>
          </a:r>
          <a:endParaRPr lang="fr-FR" sz="1600" u="sng" kern="1200" dirty="0"/>
        </a:p>
      </dsp:txBody>
      <dsp:txXfrm>
        <a:off x="9362425" y="1246143"/>
        <a:ext cx="1937591" cy="1407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A5DA4-1E2B-46D2-8BBE-6B823FD9E6EF}">
      <dsp:nvSpPr>
        <dsp:cNvPr id="0" name=""/>
        <dsp:cNvSpPr/>
      </dsp:nvSpPr>
      <dsp:spPr>
        <a:xfrm>
          <a:off x="2366" y="0"/>
          <a:ext cx="2480621" cy="3644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Simulation d’appels par des robots situés partout dans le monde</a:t>
          </a:r>
          <a:endParaRPr lang="fr-FR" sz="1700" kern="1200" dirty="0"/>
        </a:p>
      </dsp:txBody>
      <dsp:txXfrm>
        <a:off x="2366" y="1457960"/>
        <a:ext cx="2480621" cy="1457960"/>
      </dsp:txXfrm>
    </dsp:sp>
    <dsp:sp modelId="{F6EE7210-04A0-4613-A5E1-F5A451C15CA4}">
      <dsp:nvSpPr>
        <dsp:cNvPr id="0" name=""/>
        <dsp:cNvSpPr/>
      </dsp:nvSpPr>
      <dsp:spPr>
        <a:xfrm>
          <a:off x="635801" y="218694"/>
          <a:ext cx="1213751" cy="12137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71215C-BA7E-4376-A190-EC1F913E02A6}">
      <dsp:nvSpPr>
        <dsp:cNvPr id="0" name=""/>
        <dsp:cNvSpPr/>
      </dsp:nvSpPr>
      <dsp:spPr>
        <a:xfrm>
          <a:off x="2557406" y="0"/>
          <a:ext cx="2480621" cy="3644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Réception par mail de la facture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(.</a:t>
          </a:r>
          <a:r>
            <a:rPr lang="fr-FR" sz="1700" kern="1200" dirty="0" err="1" smtClean="0"/>
            <a:t>pdf</a:t>
          </a:r>
          <a:r>
            <a:rPr lang="fr-FR" sz="1700" kern="1200" dirty="0" smtClean="0"/>
            <a:t>, .</a:t>
          </a:r>
          <a:r>
            <a:rPr lang="fr-FR" sz="1700" kern="1200" dirty="0" err="1" smtClean="0"/>
            <a:t>xls</a:t>
          </a:r>
          <a:r>
            <a:rPr lang="fr-FR" sz="1700" kern="1200" dirty="0" smtClean="0"/>
            <a:t>, .csv…)</a:t>
          </a:r>
          <a:endParaRPr lang="fr-FR" sz="1700" kern="1200" dirty="0"/>
        </a:p>
      </dsp:txBody>
      <dsp:txXfrm>
        <a:off x="2557406" y="1457960"/>
        <a:ext cx="2480621" cy="1457960"/>
      </dsp:txXfrm>
    </dsp:sp>
    <dsp:sp modelId="{14DBEF81-C624-433F-B7A9-25F96005D78F}">
      <dsp:nvSpPr>
        <dsp:cNvPr id="0" name=""/>
        <dsp:cNvSpPr/>
      </dsp:nvSpPr>
      <dsp:spPr>
        <a:xfrm>
          <a:off x="3190841" y="218694"/>
          <a:ext cx="1213751" cy="12137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ECC844-112E-4551-8330-7530EAF2D3EB}">
      <dsp:nvSpPr>
        <dsp:cNvPr id="0" name=""/>
        <dsp:cNvSpPr/>
      </dsp:nvSpPr>
      <dsp:spPr>
        <a:xfrm>
          <a:off x="5112446" y="0"/>
          <a:ext cx="2480621" cy="3644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Analyse de la facture par le </a:t>
          </a:r>
          <a:r>
            <a:rPr lang="fr-FR" sz="1700" kern="1200" dirty="0" err="1" smtClean="0"/>
            <a:t>Parser</a:t>
          </a:r>
          <a:r>
            <a:rPr lang="fr-FR" sz="1700" kern="1200" dirty="0" smtClean="0"/>
            <a:t> et mise en BDD des données importantes</a:t>
          </a:r>
          <a:endParaRPr lang="fr-FR" sz="1700" kern="1200" dirty="0"/>
        </a:p>
      </dsp:txBody>
      <dsp:txXfrm>
        <a:off x="5112446" y="1457959"/>
        <a:ext cx="2480621" cy="1457960"/>
      </dsp:txXfrm>
    </dsp:sp>
    <dsp:sp modelId="{BEA66DD9-E8B7-48CF-B946-8A37EA5E1D01}">
      <dsp:nvSpPr>
        <dsp:cNvPr id="0" name=""/>
        <dsp:cNvSpPr/>
      </dsp:nvSpPr>
      <dsp:spPr>
        <a:xfrm>
          <a:off x="5745881" y="218693"/>
          <a:ext cx="1213751" cy="12137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147E26-FA98-45D8-8E1B-3B2AC9BB0D55}">
      <dsp:nvSpPr>
        <dsp:cNvPr id="0" name=""/>
        <dsp:cNvSpPr/>
      </dsp:nvSpPr>
      <dsp:spPr>
        <a:xfrm>
          <a:off x="7667486" y="0"/>
          <a:ext cx="2480621" cy="3644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Analyse des données et compte rendu fait pour le client</a:t>
          </a:r>
          <a:endParaRPr lang="fr-FR" sz="1700" kern="1200" dirty="0"/>
        </a:p>
      </dsp:txBody>
      <dsp:txXfrm>
        <a:off x="7667486" y="1457959"/>
        <a:ext cx="2480621" cy="1457960"/>
      </dsp:txXfrm>
    </dsp:sp>
    <dsp:sp modelId="{FE2C335D-4C4F-49FE-A263-555D002499F3}">
      <dsp:nvSpPr>
        <dsp:cNvPr id="0" name=""/>
        <dsp:cNvSpPr/>
      </dsp:nvSpPr>
      <dsp:spPr>
        <a:xfrm>
          <a:off x="8300921" y="218693"/>
          <a:ext cx="1213751" cy="12137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E5F1C7-A45A-42C5-BC17-D8C8A76A89CE}">
      <dsp:nvSpPr>
        <dsp:cNvPr id="0" name=""/>
        <dsp:cNvSpPr/>
      </dsp:nvSpPr>
      <dsp:spPr>
        <a:xfrm>
          <a:off x="406019" y="2915920"/>
          <a:ext cx="9338436" cy="546735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355D3-142E-4691-8087-4C979FE9A33D}">
      <dsp:nvSpPr>
        <dsp:cNvPr id="0" name=""/>
        <dsp:cNvSpPr/>
      </dsp:nvSpPr>
      <dsp:spPr>
        <a:xfrm>
          <a:off x="2131" y="0"/>
          <a:ext cx="3315755" cy="36449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Etude architecture WEB</a:t>
          </a:r>
          <a:endParaRPr lang="fr-FR" sz="2700" kern="1200" dirty="0"/>
        </a:p>
      </dsp:txBody>
      <dsp:txXfrm>
        <a:off x="2131" y="1457959"/>
        <a:ext cx="3315755" cy="1457960"/>
      </dsp:txXfrm>
    </dsp:sp>
    <dsp:sp modelId="{D2407AC1-2983-406B-B22E-85A29874F32D}">
      <dsp:nvSpPr>
        <dsp:cNvPr id="0" name=""/>
        <dsp:cNvSpPr/>
      </dsp:nvSpPr>
      <dsp:spPr>
        <a:xfrm>
          <a:off x="688497" y="34464"/>
          <a:ext cx="1943022" cy="15822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B4D17-2A85-4629-9A3A-3D9A32A7A5D3}">
      <dsp:nvSpPr>
        <dsp:cNvPr id="0" name=""/>
        <dsp:cNvSpPr/>
      </dsp:nvSpPr>
      <dsp:spPr>
        <a:xfrm>
          <a:off x="3417359" y="0"/>
          <a:ext cx="3315755" cy="36449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Site Framework </a:t>
          </a:r>
          <a:r>
            <a:rPr lang="fr-FR" sz="2700" b="0" i="0" kern="1200" dirty="0" err="1" smtClean="0"/>
            <a:t>Symfony</a:t>
          </a:r>
          <a:r>
            <a:rPr lang="fr-FR" sz="2700" b="0" i="0" kern="1200" dirty="0" smtClean="0"/>
            <a:t> 2</a:t>
          </a:r>
          <a:endParaRPr lang="fr-FR" sz="2700" kern="1200" dirty="0"/>
        </a:p>
      </dsp:txBody>
      <dsp:txXfrm>
        <a:off x="3417359" y="1457959"/>
        <a:ext cx="3315755" cy="1457960"/>
      </dsp:txXfrm>
    </dsp:sp>
    <dsp:sp modelId="{8EFB2695-FA68-42C4-BB2D-05C379F07E86}">
      <dsp:nvSpPr>
        <dsp:cNvPr id="0" name=""/>
        <dsp:cNvSpPr/>
      </dsp:nvSpPr>
      <dsp:spPr>
        <a:xfrm>
          <a:off x="4182632" y="109152"/>
          <a:ext cx="1785210" cy="143283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0F428-82DD-4073-AEA8-9C54ADA21645}">
      <dsp:nvSpPr>
        <dsp:cNvPr id="0" name=""/>
        <dsp:cNvSpPr/>
      </dsp:nvSpPr>
      <dsp:spPr>
        <a:xfrm>
          <a:off x="6832588" y="0"/>
          <a:ext cx="3315755" cy="36449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Application JEE </a:t>
          </a:r>
          <a:endParaRPr lang="fr-FR" sz="2700" kern="1200" dirty="0"/>
        </a:p>
      </dsp:txBody>
      <dsp:txXfrm>
        <a:off x="6832588" y="1457959"/>
        <a:ext cx="3315755" cy="1457960"/>
      </dsp:txXfrm>
    </dsp:sp>
    <dsp:sp modelId="{D73A43CB-1428-4082-83D2-4AA9833187BF}">
      <dsp:nvSpPr>
        <dsp:cNvPr id="0" name=""/>
        <dsp:cNvSpPr/>
      </dsp:nvSpPr>
      <dsp:spPr>
        <a:xfrm>
          <a:off x="7544971" y="34458"/>
          <a:ext cx="1874530" cy="15163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276F0-AB70-4ED5-94DB-0D156D93C088}">
      <dsp:nvSpPr>
        <dsp:cNvPr id="0" name=""/>
        <dsp:cNvSpPr/>
      </dsp:nvSpPr>
      <dsp:spPr>
        <a:xfrm>
          <a:off x="406019" y="2915920"/>
          <a:ext cx="9338436" cy="546735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2722F-820C-4A77-BCBD-50F5A4288901}">
      <dsp:nvSpPr>
        <dsp:cNvPr id="0" name=""/>
        <dsp:cNvSpPr/>
      </dsp:nvSpPr>
      <dsp:spPr>
        <a:xfrm>
          <a:off x="0" y="0"/>
          <a:ext cx="3235895" cy="3124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Fichier de données</a:t>
          </a:r>
          <a:endParaRPr lang="fr-FR" sz="2900" kern="1200" dirty="0"/>
        </a:p>
      </dsp:txBody>
      <dsp:txXfrm>
        <a:off x="0" y="1249680"/>
        <a:ext cx="3235895" cy="1249680"/>
      </dsp:txXfrm>
    </dsp:sp>
    <dsp:sp modelId="{4E9893DB-5E7F-479D-9CC5-6DCE96DA4939}">
      <dsp:nvSpPr>
        <dsp:cNvPr id="0" name=""/>
        <dsp:cNvSpPr/>
      </dsp:nvSpPr>
      <dsp:spPr>
        <a:xfrm>
          <a:off x="1099848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26C0E-155A-43FA-A785-2B4D4B95390E}">
      <dsp:nvSpPr>
        <dsp:cNvPr id="0" name=""/>
        <dsp:cNvSpPr/>
      </dsp:nvSpPr>
      <dsp:spPr>
        <a:xfrm>
          <a:off x="3335052" y="0"/>
          <a:ext cx="3235895" cy="3124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Méthode de Datamining*</a:t>
          </a:r>
          <a:endParaRPr lang="fr-FR" sz="2900" kern="1200" dirty="0"/>
        </a:p>
      </dsp:txBody>
      <dsp:txXfrm>
        <a:off x="3335052" y="1249680"/>
        <a:ext cx="3235895" cy="1249680"/>
      </dsp:txXfrm>
    </dsp:sp>
    <dsp:sp modelId="{6674F8A4-2DD6-40C3-9834-93E975D0018B}">
      <dsp:nvSpPr>
        <dsp:cNvPr id="0" name=""/>
        <dsp:cNvSpPr/>
      </dsp:nvSpPr>
      <dsp:spPr>
        <a:xfrm>
          <a:off x="4432820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8928A-0D17-4EC2-BC53-44B9F8A7B876}">
      <dsp:nvSpPr>
        <dsp:cNvPr id="0" name=""/>
        <dsp:cNvSpPr/>
      </dsp:nvSpPr>
      <dsp:spPr>
        <a:xfrm>
          <a:off x="6668024" y="0"/>
          <a:ext cx="3235895" cy="3124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Rendu Graphique</a:t>
          </a:r>
          <a:endParaRPr lang="fr-FR" sz="2900" kern="1200" dirty="0"/>
        </a:p>
      </dsp:txBody>
      <dsp:txXfrm>
        <a:off x="6668024" y="1249680"/>
        <a:ext cx="3235895" cy="1249680"/>
      </dsp:txXfrm>
    </dsp:sp>
    <dsp:sp modelId="{876C8939-40C5-47E6-AA1A-A90F531AE845}">
      <dsp:nvSpPr>
        <dsp:cNvPr id="0" name=""/>
        <dsp:cNvSpPr/>
      </dsp:nvSpPr>
      <dsp:spPr>
        <a:xfrm>
          <a:off x="7765793" y="187452"/>
          <a:ext cx="1040358" cy="10403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08F65-9FCD-485E-ABC0-880FA711F763}">
      <dsp:nvSpPr>
        <dsp:cNvPr id="0" name=""/>
        <dsp:cNvSpPr/>
      </dsp:nvSpPr>
      <dsp:spPr>
        <a:xfrm>
          <a:off x="396239" y="2499360"/>
          <a:ext cx="9113520" cy="46863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914C4-1A50-4854-A42C-8DCF96D7EA83}">
      <dsp:nvSpPr>
        <dsp:cNvPr id="0" name=""/>
        <dsp:cNvSpPr/>
      </dsp:nvSpPr>
      <dsp:spPr>
        <a:xfrm>
          <a:off x="0" y="14287"/>
          <a:ext cx="3095624" cy="2476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92BF6-76F8-411D-AE76-81545835685A}">
      <dsp:nvSpPr>
        <dsp:cNvPr id="0" name=""/>
        <dsp:cNvSpPr/>
      </dsp:nvSpPr>
      <dsp:spPr>
        <a:xfrm>
          <a:off x="278606" y="2243137"/>
          <a:ext cx="2755106" cy="8667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LIRIS</a:t>
          </a:r>
          <a:endParaRPr lang="fr-FR" sz="4000" kern="1200" dirty="0"/>
        </a:p>
      </dsp:txBody>
      <dsp:txXfrm>
        <a:off x="278606" y="2243137"/>
        <a:ext cx="2755106" cy="866775"/>
      </dsp:txXfrm>
    </dsp:sp>
    <dsp:sp modelId="{116EDBCF-CB9D-4D3B-A3A2-7B70216D6BE5}">
      <dsp:nvSpPr>
        <dsp:cNvPr id="0" name=""/>
        <dsp:cNvSpPr/>
      </dsp:nvSpPr>
      <dsp:spPr>
        <a:xfrm>
          <a:off x="3405187" y="14287"/>
          <a:ext cx="3095624" cy="24765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488B0-14DD-4C01-ADD1-9293BD2AA993}">
      <dsp:nvSpPr>
        <dsp:cNvPr id="0" name=""/>
        <dsp:cNvSpPr/>
      </dsp:nvSpPr>
      <dsp:spPr>
        <a:xfrm>
          <a:off x="3683793" y="2243137"/>
          <a:ext cx="2755106" cy="8667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ARAXXE</a:t>
          </a:r>
          <a:endParaRPr lang="fr-FR" sz="4000" kern="1200" dirty="0"/>
        </a:p>
      </dsp:txBody>
      <dsp:txXfrm>
        <a:off x="3683793" y="2243137"/>
        <a:ext cx="2755106" cy="866775"/>
      </dsp:txXfrm>
    </dsp:sp>
    <dsp:sp modelId="{1DF38BB8-5ECD-4559-B4D3-3D7179F8F8B1}">
      <dsp:nvSpPr>
        <dsp:cNvPr id="0" name=""/>
        <dsp:cNvSpPr/>
      </dsp:nvSpPr>
      <dsp:spPr>
        <a:xfrm>
          <a:off x="6810375" y="14287"/>
          <a:ext cx="3095624" cy="2476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A83F3-BC43-473B-B186-C9727D1A9223}">
      <dsp:nvSpPr>
        <dsp:cNvPr id="0" name=""/>
        <dsp:cNvSpPr/>
      </dsp:nvSpPr>
      <dsp:spPr>
        <a:xfrm>
          <a:off x="7088981" y="2243137"/>
          <a:ext cx="2755106" cy="86677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AFIP</a:t>
          </a:r>
          <a:endParaRPr lang="fr-FR" sz="4000" kern="1200" dirty="0"/>
        </a:p>
      </dsp:txBody>
      <dsp:txXfrm>
        <a:off x="7088981" y="2243137"/>
        <a:ext cx="2755106" cy="866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550F-A46F-4E33-9C54-72C10AEDC82A}" type="datetimeFigureOut">
              <a:rPr lang="fr-FR" smtClean="0"/>
              <a:pPr/>
              <a:t>21/05/2015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ED26-21CE-4C75-9821-FEE7D67AFB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1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6ED26-21CE-4C75-9821-FEE7D67AFB6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03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CF81-5492-45F6-93A2-4BC064273C46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7A25-143F-445F-B467-76EEBF195F10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4ACE-D7FF-4E53-BEE7-E4CBB0B6261F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222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4ACE-D7FF-4E53-BEE7-E4CBB0B6261F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47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4ACE-D7FF-4E53-BEE7-E4CBB0B6261F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385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4ACE-D7FF-4E53-BEE7-E4CBB0B6261F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427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4ACE-D7FF-4E53-BEE7-E4CBB0B6261F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025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37A7-56F3-4000-B470-9F13B4C0AC0A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EE5D-E9D5-4027-A34E-A6F281AFC707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7DD1-B855-4A8D-9CF2-5FFB1C513315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384-9F02-4289-A0BC-BB99178AFA9F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2C05-777A-401D-BD19-5F09F486EC02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59B22-4C4F-464A-8091-631E4D2649CE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601D-2944-4633-856B-C1AB9102CA6D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3E39-1ED6-4640-A644-6D02B440812D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A7A6-082E-4623-AA7A-587B783088FB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A20F262-9575-4F6E-8C52-C6A107D95961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E54ACE-D7FF-4E53-BEE7-E4CBB0B6261F}" type="datetime1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28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E6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Compétences acquises en cours de formation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Chartreux: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Travaux pratiques</a:t>
            </a:r>
            <a:endParaRPr lang="fr-FR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/>
          </p:nvPr>
        </p:nvGraphicFramePr>
        <p:xfrm>
          <a:off x="1141413" y="2667000"/>
          <a:ext cx="10150475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110" y="0"/>
            <a:ext cx="9905998" cy="1905000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Les Chartreux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Stage au Laboratoire LIRIS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9" y="1449605"/>
            <a:ext cx="9489990" cy="5341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11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110" y="0"/>
            <a:ext cx="9905998" cy="1905000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Les Chartreux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Stage au Laboratoire LIRIS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1100223" y="1769075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3123" y="5404022"/>
            <a:ext cx="1093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Datamining : Le datamining </a:t>
            </a:r>
            <a:r>
              <a:rPr lang="fr-FR" dirty="0"/>
              <a:t>est un processus qui permet d’extraire des informations </a:t>
            </a:r>
            <a:r>
              <a:rPr lang="fr-FR" dirty="0" smtClean="0"/>
              <a:t>pertinentes 				à </a:t>
            </a:r>
            <a:r>
              <a:rPr lang="fr-FR" dirty="0"/>
              <a:t>partir d’une grande masse d’informations.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4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Chartreux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7212" y="701675"/>
            <a:ext cx="5943601" cy="51816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A1.1.1 Analyse du cahier des charges d'un service à produire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A1.1.2 Étude de l'impact de l'intégration d'un service sur le système informatique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A1.2.1 Élaboration et présentation d'un dossier de choix de solution technique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A1.2.2 Rédaction des spécifications techniques de la solution retenue (</a:t>
            </a:r>
            <a:r>
              <a:rPr lang="fr-FR" sz="1200" dirty="0" smtClean="0">
                <a:solidFill>
                  <a:schemeClr val="tx1"/>
                </a:solidFill>
                <a:effectLst/>
              </a:rPr>
              <a:t>adaptation d'une </a:t>
            </a:r>
            <a:r>
              <a:rPr lang="fr-FR" sz="1200" dirty="0">
                <a:solidFill>
                  <a:schemeClr val="tx1"/>
                </a:solidFill>
                <a:effectLst/>
              </a:rPr>
              <a:t>solution existante ou réalisation d'une nouvelle solution)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A1.2.4 Détermination des tests nécessaires à la validation d'un service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A1.4.1 Participation à un projet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A4.1.2 Conception ou adaptation de l'interface utilisateur d'une solution applicative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A4.1.3 Conception ou adaptation d'une base de données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A4.1.4 Définition des caractéristiques d'une solution applicative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A4.1.7 Développement, utilisation ou adaptation de composants logiciels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A4.1.8 Réalisation des tests nécessaires à la validation d'éléments adaptés ou développés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A4.1.9 Rédaction d'une documentation technique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A4.2.1 Analyse et correction d'un dysfonctionnement, d'un problème de qualité </a:t>
            </a:r>
            <a:r>
              <a:rPr lang="fr-FR" sz="1200" dirty="0" smtClean="0">
                <a:solidFill>
                  <a:schemeClr val="tx1"/>
                </a:solidFill>
                <a:effectLst/>
              </a:rPr>
              <a:t>de service </a:t>
            </a:r>
            <a:r>
              <a:rPr lang="fr-FR" sz="1200" dirty="0">
                <a:solidFill>
                  <a:schemeClr val="tx1"/>
                </a:solidFill>
                <a:effectLst/>
              </a:rPr>
              <a:t>ou de sécurité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A4.2.4 Mise à jour d'une documentation technique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Compétences M2L: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Chartreux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A1.1.3 Étude des exigences liées à la qualité attendue d'un service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A1.4.1 Participation à un projet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A1.4.3 Gestion des ressources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A4.1.7 Développement, utilisation ou adaptation de composants logiciels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A4.1.8 Réalisation des tests nécessaires à la validation d'éléments adaptés ou développés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A4.2.3 Réalisation des tests nécessaires à la mise en production d'éléments mis à jour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A5.2.3 Repérage des compléments de formation ou d'auto-formation utiles à l'acquisition de nouvelles compétences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A5.2.4 Étude d‘une technologie, d'un composant, d'un outil ou d'une méthode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Compétences LIRIS: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38199"/>
          </a:xfrm>
        </p:spPr>
        <p:txBody>
          <a:bodyPr/>
          <a:lstStyle/>
          <a:p>
            <a:r>
              <a:rPr lang="fr-FR" dirty="0"/>
              <a:t>Contexte GSB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42" y="1920240"/>
            <a:ext cx="3152361" cy="3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Contexte </a:t>
            </a:r>
            <a:r>
              <a:rPr lang="fr-FR" dirty="0" smtClean="0"/>
              <a:t>GSB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1413" y="2666999"/>
            <a:ext cx="10150876" cy="364566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lt1"/>
                </a:solidFill>
                <a:latin typeface="+mj-lt"/>
              </a:rPr>
              <a:t> Le laboratoire Galaxy Swiss Bourdin (GSB) est issu de la fusion entre Galaxy et Swiss Bourdin.</a:t>
            </a:r>
          </a:p>
          <a:p>
            <a:pPr>
              <a:buFont typeface="Arial" pitchFamily="34" charset="0"/>
              <a:buNone/>
            </a:pPr>
            <a:r>
              <a:rPr lang="fr-FR" dirty="0" smtClean="0">
                <a:solidFill>
                  <a:schemeClr val="lt1"/>
                </a:solidFill>
                <a:latin typeface="+mj-lt"/>
              </a:rPr>
              <a:t> </a:t>
            </a:r>
          </a:p>
          <a:p>
            <a:pPr>
              <a:buFont typeface="Arial" pitchFamily="34" charset="0"/>
              <a:buNone/>
            </a:pPr>
            <a:endParaRPr lang="fr-FR" dirty="0" smtClean="0">
              <a:solidFill>
                <a:schemeClr val="lt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lt1"/>
                </a:solidFill>
                <a:latin typeface="+mj-lt"/>
              </a:rPr>
              <a:t> L’industrie pharmaceutique est un secteur très lucratif dans lequel le mouvement de fusion acquisition est très fort.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Contexte 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Les besoins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1412" y="2666999"/>
            <a:ext cx="10216977" cy="36514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Faire une application permettant aux visiteurs de consulter la gamme de produit de GSB afin d’avoir un descriptif de ce derniers.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L’application:</a:t>
            </a:r>
            <a:br>
              <a:rPr lang="fr-FR" dirty="0" smtClean="0"/>
            </a:br>
            <a:r>
              <a:rPr lang="fr-FR" dirty="0" smtClean="0"/>
              <a:t>	Mise en place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Le langage choisit afin de mener à bien mon projet est le Java :</a:t>
            </a:r>
          </a:p>
          <a:p>
            <a:pPr lvl="1"/>
            <a:r>
              <a:rPr lang="fr-FR" dirty="0" smtClean="0"/>
              <a:t>Portabilité excellente </a:t>
            </a:r>
          </a:p>
          <a:p>
            <a:pPr lvl="1"/>
            <a:r>
              <a:rPr lang="fr-FR" dirty="0" smtClean="0"/>
              <a:t>Langage : </a:t>
            </a:r>
          </a:p>
          <a:p>
            <a:pPr lvl="2"/>
            <a:r>
              <a:rPr lang="fr-FR" dirty="0" smtClean="0"/>
              <a:t>Puissant </a:t>
            </a:r>
          </a:p>
          <a:p>
            <a:pPr lvl="2"/>
            <a:r>
              <a:rPr lang="fr-FR" dirty="0" smtClean="0"/>
              <a:t> Orienté objet </a:t>
            </a:r>
          </a:p>
          <a:p>
            <a:pPr lvl="2"/>
            <a:r>
              <a:rPr lang="fr-FR" dirty="0" smtClean="0"/>
              <a:t>De haut niveau </a:t>
            </a:r>
          </a:p>
          <a:p>
            <a:pPr lvl="1"/>
            <a:r>
              <a:rPr lang="fr-FR" dirty="0" smtClean="0"/>
              <a:t>JDK très riche </a:t>
            </a:r>
          </a:p>
          <a:p>
            <a:pPr lvl="1"/>
            <a:r>
              <a:rPr lang="fr-FR" dirty="0" smtClean="0"/>
              <a:t>Grande API 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L’application:</a:t>
            </a:r>
            <a:br>
              <a:rPr lang="fr-FR" dirty="0" smtClean="0"/>
            </a:br>
            <a:r>
              <a:rPr lang="fr-FR" dirty="0" smtClean="0"/>
              <a:t>	Mise en place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Mon projet sera par la suite déployé sur une machine Debian </a:t>
            </a:r>
          </a:p>
          <a:p>
            <a:pPr lvl="1"/>
            <a:r>
              <a:rPr lang="fr-FR" dirty="0" smtClean="0"/>
              <a:t> Un service Web afin de pouvoir gérer la BDD MySQL </a:t>
            </a:r>
          </a:p>
          <a:p>
            <a:pPr lvl="1"/>
            <a:r>
              <a:rPr lang="fr-FR" dirty="0" smtClean="0"/>
              <a:t> Java 1.7 </a:t>
            </a:r>
          </a:p>
          <a:p>
            <a:pPr lvl="1"/>
            <a:r>
              <a:rPr lang="fr-FR" dirty="0" smtClean="0"/>
              <a:t> JDK 7 </a:t>
            </a:r>
          </a:p>
          <a:p>
            <a:pPr lvl="1"/>
            <a:r>
              <a:rPr lang="fr-FR" dirty="0" smtClean="0"/>
              <a:t> NetBeans 8.0.1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335916"/>
              </p:ext>
            </p:extLst>
          </p:nvPr>
        </p:nvGraphicFramePr>
        <p:xfrm>
          <a:off x="550843" y="2159306"/>
          <a:ext cx="11380424" cy="3899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288" y="426720"/>
            <a:ext cx="9905998" cy="1905000"/>
          </a:xfrm>
        </p:spPr>
        <p:txBody>
          <a:bodyPr/>
          <a:lstStyle/>
          <a:p>
            <a:pPr lvl="0"/>
            <a:r>
              <a:rPr lang="fr-FR" dirty="0" smtClean="0"/>
              <a:t>L’application:</a:t>
            </a:r>
            <a:br>
              <a:rPr lang="fr-FR" dirty="0" smtClean="0"/>
            </a:br>
            <a:r>
              <a:rPr lang="fr-FR" dirty="0" smtClean="0"/>
              <a:t>	Mise en place</a:t>
            </a:r>
            <a:endParaRPr lang="fr-FR" dirty="0"/>
          </a:p>
        </p:txBody>
      </p:sp>
      <p:pic>
        <p:nvPicPr>
          <p:cNvPr id="9" name="Espace réservé du contenu 8" descr="proje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029" y="166888"/>
            <a:ext cx="5264331" cy="669111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4" y="2663396"/>
            <a:ext cx="40862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95" y="2252132"/>
            <a:ext cx="2651846" cy="2716525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30544" y="41058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L’application:</a:t>
            </a:r>
            <a:b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utilisation</a:t>
            </a:r>
            <a:endParaRPr kumimoji="0" lang="fr-FR" sz="32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41" y="1956856"/>
            <a:ext cx="2874006" cy="33070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47" y="1386305"/>
            <a:ext cx="42957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GSB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A1.1.1 Analyse du cahier des charges d'un service à produire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A1.2.4 Détermination des tests nécessaires à la validation d'un service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A1.2.1 Élaboration et présentation d'un dossier de choix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A1.3.4 Déploiement d'un service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A4.1.2 Conception ou adaptation de l'interface utilisateur d'une solution applicative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A4.1.3 Conception ou adaptation d'une base de données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A4.1.5 Prototypage de composants logiciels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A4.1.9 Rédaction d'une documentation technique</a:t>
            </a:r>
          </a:p>
          <a:p>
            <a:endParaRPr lang="fr-FR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Compétences Fiche-Produit :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Contexte 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Les besoins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75023" y="2514600"/>
            <a:ext cx="10216977" cy="3651423"/>
          </a:xfrm>
        </p:spPr>
        <p:txBody>
          <a:bodyPr>
            <a:normAutofit/>
          </a:bodyPr>
          <a:lstStyle/>
          <a:p>
            <a:r>
              <a:rPr lang="fr-FR" dirty="0" smtClean="0"/>
              <a:t>Faire un site permettant aux visiteurs de s’inscrire a des formations concernant les produits de GSB.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L’application:</a:t>
            </a:r>
            <a:br>
              <a:rPr lang="fr-FR" dirty="0" smtClean="0"/>
            </a:br>
            <a:r>
              <a:rPr lang="fr-FR" dirty="0" smtClean="0"/>
              <a:t>	Mise en place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Le langage choisit afin de mener à bien mon projet est le PHP:</a:t>
            </a:r>
          </a:p>
          <a:p>
            <a:pPr lvl="1"/>
            <a:r>
              <a:rPr lang="fr-FR" dirty="0" smtClean="0"/>
              <a:t>Communication serveur Web</a:t>
            </a:r>
          </a:p>
          <a:p>
            <a:pPr lvl="1"/>
            <a:r>
              <a:rPr lang="fr-FR" dirty="0" smtClean="0"/>
              <a:t>Langage : </a:t>
            </a:r>
          </a:p>
          <a:p>
            <a:pPr lvl="2"/>
            <a:r>
              <a:rPr lang="fr-FR" dirty="0" smtClean="0"/>
              <a:t>Rapide</a:t>
            </a:r>
          </a:p>
          <a:p>
            <a:pPr lvl="2"/>
            <a:r>
              <a:rPr lang="fr-FR" dirty="0" smtClean="0"/>
              <a:t>Gratuit</a:t>
            </a:r>
          </a:p>
          <a:p>
            <a:pPr lvl="2"/>
            <a:r>
              <a:rPr lang="fr-FR" dirty="0" smtClean="0"/>
              <a:t>Puissant</a:t>
            </a:r>
          </a:p>
          <a:p>
            <a:pPr lvl="1"/>
            <a:r>
              <a:rPr lang="fr-FR" dirty="0" smtClean="0"/>
              <a:t>Grande API </a:t>
            </a:r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L’application:</a:t>
            </a:r>
            <a:br>
              <a:rPr lang="fr-FR" dirty="0" smtClean="0"/>
            </a:br>
            <a:r>
              <a:rPr lang="fr-FR" dirty="0" smtClean="0"/>
              <a:t>	Mise en place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Mon projet sera par la suite déployé sur une machine Debian </a:t>
            </a:r>
          </a:p>
          <a:p>
            <a:pPr lvl="1"/>
            <a:r>
              <a:rPr lang="fr-FR" dirty="0" smtClean="0"/>
              <a:t> Un service Web afin de pouvoir gérer la BDD MySQL </a:t>
            </a:r>
          </a:p>
          <a:p>
            <a:pPr lvl="1"/>
            <a:r>
              <a:rPr lang="fr-FR" dirty="0" err="1" smtClean="0"/>
              <a:t>NetBeans</a:t>
            </a:r>
            <a:r>
              <a:rPr lang="fr-FR" dirty="0" smtClean="0"/>
              <a:t> </a:t>
            </a:r>
            <a:r>
              <a:rPr lang="fr-FR" dirty="0" smtClean="0"/>
              <a:t>8.0.1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288" y="426720"/>
            <a:ext cx="9905998" cy="1905000"/>
          </a:xfrm>
        </p:spPr>
        <p:txBody>
          <a:bodyPr/>
          <a:lstStyle/>
          <a:p>
            <a:pPr lvl="0"/>
            <a:r>
              <a:rPr lang="fr-FR" dirty="0" smtClean="0"/>
              <a:t>L’application:</a:t>
            </a:r>
            <a:br>
              <a:rPr lang="fr-FR" dirty="0" smtClean="0"/>
            </a:br>
            <a:r>
              <a:rPr lang="fr-FR" dirty="0" smtClean="0"/>
              <a:t>	Mise en place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5" y="525160"/>
            <a:ext cx="5568777" cy="6047077"/>
          </a:xfrm>
        </p:spPr>
      </p:pic>
    </p:spTree>
    <p:extLst>
      <p:ext uri="{BB962C8B-B14F-4D97-AF65-F5344CB8AC3E}">
        <p14:creationId xmlns:p14="http://schemas.microsoft.com/office/powerpoint/2010/main" val="7267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03213" y="55245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L’application:</a:t>
            </a:r>
            <a:b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Mise en place</a:t>
            </a:r>
            <a:endParaRPr kumimoji="0" lang="fr-FR" sz="32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2288059"/>
            <a:ext cx="5941100" cy="31242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3" y="973234"/>
            <a:ext cx="5134692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GSB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4812" y="884237"/>
            <a:ext cx="5943601" cy="5181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A1.2.2 Rédaction des spécifications techniques de la solution retenue (adaptation d'une solution existante ou réalisation d'une nouvelle solution)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A1.2.5 Définition des niveaux d'habilitation associés à un service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A1.3.4 Déploiement d'un service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A4.1.1 Proposition d'une solution applicative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A4.1.2 Conception ou adaptation de l'interface utilisateur d'une solution applicative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A4.1.3 Conception ou adaptation d'une base de données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A4.1.4 Définition des caractéristiques d'une solution applicative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A4.1.5 Prototypage de composants logiciels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A4.1.6 Gestion d'environnements de développement et de test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A4.1.7 Développement, utilisation ou adaptation de composants logiciels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A4.1.8 Réalisation des tests nécessaires à la validation d'éléments adaptés ou développés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A4.1.9 Rédaction d'une documentation technique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A4.1.1 Rédaction d'une documentation0 d'utilisation</a:t>
            </a:r>
          </a:p>
          <a:p>
            <a:pPr marL="0" indent="0" fontAlgn="base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A4.2.3 Réalisation des tests nécessaires à la mise en production d'éléments mis à jour</a:t>
            </a:r>
          </a:p>
          <a:p>
            <a:endParaRPr lang="fr-FR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Compétences Site-Formation: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1310639"/>
          </a:xfrm>
        </p:spPr>
        <p:txBody>
          <a:bodyPr>
            <a:normAutofit/>
          </a:bodyPr>
          <a:lstStyle/>
          <a:p>
            <a:r>
              <a:rPr lang="fr-FR" dirty="0" smtClean="0"/>
              <a:t>Veille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57" y="2346960"/>
            <a:ext cx="1875283" cy="18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68015"/>
            <a:ext cx="12192000" cy="988540"/>
          </a:xfrm>
        </p:spPr>
        <p:txBody>
          <a:bodyPr>
            <a:noAutofit/>
          </a:bodyPr>
          <a:lstStyle/>
          <a:p>
            <a:r>
              <a:rPr lang="fr-FR" sz="6000" dirty="0" smtClean="0"/>
              <a:t>Alternance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3374627"/>
            <a:ext cx="3715304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9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263611"/>
            <a:ext cx="9905998" cy="1905000"/>
          </a:xfrm>
        </p:spPr>
        <p:txBody>
          <a:bodyPr/>
          <a:lstStyle/>
          <a:p>
            <a:pPr algn="ctr"/>
            <a:r>
              <a:rPr lang="fr-FR" dirty="0" smtClean="0"/>
              <a:t>Veille technologique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770277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7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30544" y="41058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Conclusion:</a:t>
            </a:r>
            <a:b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Apports</a:t>
            </a:r>
            <a:endParaRPr kumimoji="0" lang="fr-FR" sz="32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16" y="1654706"/>
            <a:ext cx="7274010" cy="417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38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40267" y="3200626"/>
            <a:ext cx="9906000" cy="566738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Merci DE VOTRE ATTENTION</a:t>
            </a:r>
            <a:endParaRPr lang="fr-FR" sz="4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ALTERNANCE: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l’entreprise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1413" y="2666999"/>
            <a:ext cx="10150876" cy="3645666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Son domaine d’activité ?</a:t>
            </a:r>
          </a:p>
          <a:p>
            <a:pPr marL="0" indent="0" algn="ctr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Son organisation ?</a:t>
            </a:r>
          </a:p>
          <a:p>
            <a:pPr algn="ctr"/>
            <a:endParaRPr lang="fr-FR" sz="2400" dirty="0" smtClean="0">
              <a:solidFill>
                <a:schemeClr val="lt1"/>
              </a:solidFill>
              <a:latin typeface="+mj-lt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Et maintenant ?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36" y="1166812"/>
            <a:ext cx="39147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ALTERNANCE: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Ma mission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1413" y="2666999"/>
            <a:ext cx="10150876" cy="3645666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lt1"/>
                </a:solidFill>
                <a:latin typeface="+mj-lt"/>
              </a:rPr>
              <a:t> Mon travail ?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lt1"/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lt1"/>
                </a:solidFill>
                <a:latin typeface="+mj-lt"/>
              </a:rPr>
              <a:t> Un </a:t>
            </a:r>
            <a:r>
              <a:rPr lang="fr-FR" sz="2400" dirty="0" err="1" smtClean="0">
                <a:solidFill>
                  <a:schemeClr val="lt1"/>
                </a:solidFill>
                <a:latin typeface="+mj-lt"/>
              </a:rPr>
              <a:t>Parser</a:t>
            </a:r>
            <a:r>
              <a:rPr lang="fr-FR" sz="2400" dirty="0" smtClean="0">
                <a:solidFill>
                  <a:schemeClr val="lt1"/>
                </a:solidFill>
                <a:latin typeface="+mj-lt"/>
              </a:rPr>
              <a:t> ?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>
              <a:solidFill>
                <a:schemeClr val="lt1"/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lt1"/>
                </a:solidFill>
                <a:latin typeface="+mj-lt"/>
              </a:rPr>
              <a:t>Le langage utilisé 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1166812"/>
            <a:ext cx="39147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ALTERNANCE: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Ma mission</a:t>
            </a:r>
            <a:endParaRPr lang="fr-FR" dirty="0"/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404717"/>
              </p:ext>
            </p:extLst>
          </p:nvPr>
        </p:nvGraphicFramePr>
        <p:xfrm>
          <a:off x="1141413" y="2667000"/>
          <a:ext cx="10150475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36" y="1166812"/>
            <a:ext cx="39147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ALTERNANCE: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800" dirty="0" smtClean="0"/>
              <a:t>Ma mission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en-US" dirty="0" smtClean="0"/>
              <a:t>Tighiouaret Rafik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22" y="1421555"/>
            <a:ext cx="6336150" cy="4723873"/>
          </a:xfrm>
        </p:spPr>
      </p:pic>
    </p:spTree>
    <p:extLst>
      <p:ext uri="{BB962C8B-B14F-4D97-AF65-F5344CB8AC3E}">
        <p14:creationId xmlns:p14="http://schemas.microsoft.com/office/powerpoint/2010/main" val="42821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ALTERNANCE:</a:t>
            </a:r>
            <a:br>
              <a:rPr lang="fr-FR" dirty="0"/>
            </a:br>
            <a:r>
              <a:rPr lang="fr-FR" dirty="0"/>
              <a:t>	</a:t>
            </a:r>
            <a:r>
              <a:rPr lang="fr-FR" sz="2000" dirty="0"/>
              <a:t>Ma 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51487" y="800101"/>
            <a:ext cx="5943601" cy="5181600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A1.1.2 Étude de l'impact de l'intégration d'un service sur le système informatique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A1.1.3 Étude des exigences liées à la qualité attendue d'un service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A1.2.3 Évaluation des risques liés à l'utilisation d'un service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A1.2.4 Détermination des tests nécessaires à la validation d'un service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A1.3.1 Test d'intégration et d'acceptation d'un service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A1.4.3 Gestion des ressources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A2.1.2 Évaluation et maintien de la qualité d'un service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A2.2.1 Suivi et résolution d'incidents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A2.2.2 Suivi et réponse à des demandes d'assistance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A2.2.3 Réponse à une interruption de service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A2.3.1 Identification, qualification et évaluation d'un problème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A2.3.2 Proposition d'amélioration d'un service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A4.2.3 Réalisation des tests nécessaires à la mise en production d'éléments mis à jour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A5.2.1 Exploitation des référentiels, normes et standards adoptés par le prestataire informatique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A5.2.2 Veille technologique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</a:rPr>
              <a:t>A5.2.4 Étude d‘une technologie, d'un composant, d'un outil ou d'une méthode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Compétences :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3439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Chartreux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Tighiouaret Rafik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3038013"/>
            <a:ext cx="12191999" cy="1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1930</TotalTime>
  <Words>1014</Words>
  <Application>Microsoft Office PowerPoint</Application>
  <PresentationFormat>Grand écran</PresentationFormat>
  <Paragraphs>203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Maillage</vt:lpstr>
      <vt:lpstr>Présentation E6</vt:lpstr>
      <vt:lpstr>Sommaire</vt:lpstr>
      <vt:lpstr>Alternance</vt:lpstr>
      <vt:lpstr>ALTERNANCE:  l’entreprise</vt:lpstr>
      <vt:lpstr>ALTERNANCE:  Ma mission</vt:lpstr>
      <vt:lpstr>ALTERNANCE:  Ma mission</vt:lpstr>
      <vt:lpstr>ALTERNANCE:  Ma mission</vt:lpstr>
      <vt:lpstr>ALTERNANCE:  Ma mission</vt:lpstr>
      <vt:lpstr>Les Chartreux</vt:lpstr>
      <vt:lpstr>Les Chartreux:  Travaux pratiques</vt:lpstr>
      <vt:lpstr>Les Chartreux :  Stage au Laboratoire LIRIS</vt:lpstr>
      <vt:lpstr>Les Chartreux :  Stage au Laboratoire LIRIS</vt:lpstr>
      <vt:lpstr>Les Chartreux :</vt:lpstr>
      <vt:lpstr>Les Chartreux :</vt:lpstr>
      <vt:lpstr>Contexte GSB </vt:lpstr>
      <vt:lpstr>Contexte GSB :</vt:lpstr>
      <vt:lpstr>Contexte :  Les besoins</vt:lpstr>
      <vt:lpstr>L’application:  Mise en place</vt:lpstr>
      <vt:lpstr>L’application:  Mise en place</vt:lpstr>
      <vt:lpstr>L’application:  Mise en place</vt:lpstr>
      <vt:lpstr>Présentation PowerPoint</vt:lpstr>
      <vt:lpstr>Contexte GSB :</vt:lpstr>
      <vt:lpstr>Contexte :  Les besoins</vt:lpstr>
      <vt:lpstr>L’application:  Mise en place</vt:lpstr>
      <vt:lpstr>L’application:  Mise en place</vt:lpstr>
      <vt:lpstr>L’application:  Mise en place</vt:lpstr>
      <vt:lpstr>Présentation PowerPoint</vt:lpstr>
      <vt:lpstr>Contexte GSB :</vt:lpstr>
      <vt:lpstr>Veille</vt:lpstr>
      <vt:lpstr>Veille technologique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Suivi Sio</dc:title>
  <dc:creator>Rafik</dc:creator>
  <cp:lastModifiedBy>Rafik</cp:lastModifiedBy>
  <cp:revision>79</cp:revision>
  <dcterms:created xsi:type="dcterms:W3CDTF">2014-02-19T21:54:43Z</dcterms:created>
  <dcterms:modified xsi:type="dcterms:W3CDTF">2015-05-21T21:34:52Z</dcterms:modified>
</cp:coreProperties>
</file>